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3" r:id="rId3"/>
    <p:sldMasterId id="2147483686" r:id="rId4"/>
    <p:sldMasterId id="2147483699" r:id="rId5"/>
    <p:sldMasterId id="2147483712" r:id="rId6"/>
    <p:sldMasterId id="2147483750" r:id="rId7"/>
    <p:sldMasterId id="2147483776" r:id="rId8"/>
    <p:sldMasterId id="2147483788" r:id="rId9"/>
    <p:sldMasterId id="2147483800" r:id="rId10"/>
    <p:sldMasterId id="2147483812" r:id="rId11"/>
  </p:sldMasterIdLst>
  <p:notesMasterIdLst>
    <p:notesMasterId r:id="rId45"/>
  </p:notesMasterIdLst>
  <p:sldIdLst>
    <p:sldId id="320" r:id="rId12"/>
    <p:sldId id="257" r:id="rId13"/>
    <p:sldId id="321" r:id="rId14"/>
    <p:sldId id="274" r:id="rId15"/>
    <p:sldId id="278" r:id="rId16"/>
    <p:sldId id="291" r:id="rId17"/>
    <p:sldId id="322" r:id="rId18"/>
    <p:sldId id="323" r:id="rId19"/>
    <p:sldId id="279" r:id="rId20"/>
    <p:sldId id="296" r:id="rId21"/>
    <p:sldId id="324" r:id="rId22"/>
    <p:sldId id="325" r:id="rId23"/>
    <p:sldId id="326" r:id="rId24"/>
    <p:sldId id="327" r:id="rId25"/>
    <p:sldId id="328" r:id="rId26"/>
    <p:sldId id="330" r:id="rId27"/>
    <p:sldId id="331" r:id="rId28"/>
    <p:sldId id="329" r:id="rId29"/>
    <p:sldId id="289" r:id="rId30"/>
    <p:sldId id="333" r:id="rId31"/>
    <p:sldId id="334" r:id="rId32"/>
    <p:sldId id="335" r:id="rId33"/>
    <p:sldId id="336" r:id="rId34"/>
    <p:sldId id="337" r:id="rId35"/>
    <p:sldId id="338" r:id="rId36"/>
    <p:sldId id="288" r:id="rId37"/>
    <p:sldId id="339" r:id="rId38"/>
    <p:sldId id="340" r:id="rId39"/>
    <p:sldId id="341" r:id="rId40"/>
    <p:sldId id="265" r:id="rId41"/>
    <p:sldId id="280" r:id="rId42"/>
    <p:sldId id="281" r:id="rId43"/>
    <p:sldId id="272" r:id="rId44"/>
  </p:sldIdLst>
  <p:sldSz cx="18288000" cy="10287000"/>
  <p:notesSz cx="7010400" cy="9296400"/>
  <p:embeddedFontLst>
    <p:embeddedFont>
      <p:font typeface="Corbel" panose="020B0503020204020204" pitchFamily="34" charset="0"/>
      <p:regular r:id="rId46"/>
      <p:bold r:id="rId47"/>
      <p:italic r:id="rId48"/>
      <p:boldItalic r:id="rId49"/>
    </p:embeddedFont>
    <p:embeddedFont>
      <p:font typeface="Gill Sans MT" panose="020B0502020104020203" pitchFamily="34" charset="0"/>
      <p:regular r:id="rId50"/>
      <p:bold r:id="rId51"/>
      <p:italic r:id="rId52"/>
      <p:boldItalic r:id="rId53"/>
    </p:embeddedFont>
    <p:embeddedFont>
      <p:font typeface="Arial Narrow" panose="020B0606020202030204" pitchFamily="34" charset="0"/>
      <p:regular r:id="rId54"/>
      <p:bold r:id="rId55"/>
      <p:italic r:id="rId56"/>
      <p:boldItalic r:id="rId57"/>
    </p:embeddedFon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75BC"/>
    <a:srgbClr val="1F5FA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55" autoAdjust="0"/>
    <p:restoredTop sz="82064" autoAdjust="0"/>
  </p:normalViewPr>
  <p:slideViewPr>
    <p:cSldViewPr>
      <p:cViewPr varScale="1">
        <p:scale>
          <a:sx n="35" d="100"/>
          <a:sy n="35" d="100"/>
        </p:scale>
        <p:origin x="888" y="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5" Type="http://schemas.openxmlformats.org/officeDocument/2006/relationships/slideMaster" Target="slideMasters/slideMaster5.xml"/><Relationship Id="rId61" Type="http://schemas.openxmlformats.org/officeDocument/2006/relationships/font" Target="fonts/font16.fntdata"/><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font" Target="fonts/font1.fntdata"/><Relationship Id="rId59" Type="http://schemas.openxmlformats.org/officeDocument/2006/relationships/font" Target="fonts/font14.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font" Target="fonts/font9.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Sheet1!$C$2</c:f>
              <c:strCache>
                <c:ptCount val="1"/>
                <c:pt idx="0">
                  <c:v>Republicans</c:v>
                </c:pt>
              </c:strCache>
            </c:strRef>
          </c:tx>
          <c:spPr>
            <a:solidFill>
              <a:srgbClr val="C00000"/>
            </a:solidFill>
            <a:ln>
              <a:noFill/>
            </a:ln>
            <a:effectLst/>
          </c:spPr>
          <c:invertIfNegative val="0"/>
          <c:cat>
            <c:strRef>
              <c:f>Sheet1!$B$3:$B$5</c:f>
              <c:strCache>
                <c:ptCount val="3"/>
                <c:pt idx="0">
                  <c:v>87th (2021)</c:v>
                </c:pt>
                <c:pt idx="1">
                  <c:v>86th (2019)</c:v>
                </c:pt>
                <c:pt idx="2">
                  <c:v>85th (2017)</c:v>
                </c:pt>
              </c:strCache>
            </c:strRef>
          </c:cat>
          <c:val>
            <c:numRef>
              <c:f>Sheet1!$C$3:$C$5</c:f>
              <c:numCache>
                <c:formatCode>0</c:formatCode>
                <c:ptCount val="3"/>
                <c:pt idx="0">
                  <c:v>18</c:v>
                </c:pt>
                <c:pt idx="1">
                  <c:v>19</c:v>
                </c:pt>
                <c:pt idx="2">
                  <c:v>21</c:v>
                </c:pt>
              </c:numCache>
            </c:numRef>
          </c:val>
          <c:extLst>
            <c:ext xmlns:c16="http://schemas.microsoft.com/office/drawing/2014/chart" uri="{C3380CC4-5D6E-409C-BE32-E72D297353CC}">
              <c16:uniqueId val="{00000000-A438-4241-AAB2-E38CF2948306}"/>
            </c:ext>
          </c:extLst>
        </c:ser>
        <c:ser>
          <c:idx val="1"/>
          <c:order val="1"/>
          <c:tx>
            <c:strRef>
              <c:f>Sheet1!$D$2</c:f>
              <c:strCache>
                <c:ptCount val="1"/>
                <c:pt idx="0">
                  <c:v>Democrats</c:v>
                </c:pt>
              </c:strCache>
            </c:strRef>
          </c:tx>
          <c:spPr>
            <a:solidFill>
              <a:schemeClr val="accent1">
                <a:lumMod val="75000"/>
              </a:schemeClr>
            </a:solidFill>
            <a:ln>
              <a:noFill/>
            </a:ln>
            <a:effectLst/>
          </c:spPr>
          <c:invertIfNegative val="0"/>
          <c:cat>
            <c:strRef>
              <c:f>Sheet1!$B$3:$B$5</c:f>
              <c:strCache>
                <c:ptCount val="3"/>
                <c:pt idx="0">
                  <c:v>87th (2021)</c:v>
                </c:pt>
                <c:pt idx="1">
                  <c:v>86th (2019)</c:v>
                </c:pt>
                <c:pt idx="2">
                  <c:v>85th (2017)</c:v>
                </c:pt>
              </c:strCache>
            </c:strRef>
          </c:cat>
          <c:val>
            <c:numRef>
              <c:f>Sheet1!$D$3:$D$5</c:f>
              <c:numCache>
                <c:formatCode>0</c:formatCode>
                <c:ptCount val="3"/>
                <c:pt idx="0">
                  <c:v>13</c:v>
                </c:pt>
                <c:pt idx="1">
                  <c:v>12</c:v>
                </c:pt>
                <c:pt idx="2">
                  <c:v>10</c:v>
                </c:pt>
              </c:numCache>
            </c:numRef>
          </c:val>
          <c:extLst>
            <c:ext xmlns:c16="http://schemas.microsoft.com/office/drawing/2014/chart" uri="{C3380CC4-5D6E-409C-BE32-E72D297353CC}">
              <c16:uniqueId val="{00000001-A438-4241-AAB2-E38CF2948306}"/>
            </c:ext>
          </c:extLst>
        </c:ser>
        <c:dLbls>
          <c:showLegendKey val="0"/>
          <c:showVal val="0"/>
          <c:showCatName val="0"/>
          <c:showSerName val="0"/>
          <c:showPercent val="0"/>
          <c:showBubbleSize val="0"/>
        </c:dLbls>
        <c:gapWidth val="182"/>
        <c:axId val="537313823"/>
        <c:axId val="537326719"/>
      </c:barChart>
      <c:catAx>
        <c:axId val="5373138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537326719"/>
        <c:crosses val="autoZero"/>
        <c:auto val="1"/>
        <c:lblAlgn val="ctr"/>
        <c:lblOffset val="100"/>
        <c:noMultiLvlLbl val="0"/>
      </c:catAx>
      <c:valAx>
        <c:axId val="53732671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crossAx val="53731382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C0000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7DC-4FE7-9F11-6DED443592DF}"/>
              </c:ext>
            </c:extLst>
          </c:dPt>
          <c:dPt>
            <c:idx val="1"/>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B7DC-4FE7-9F11-6DED443592DF}"/>
              </c:ext>
            </c:extLst>
          </c:dPt>
          <c:dLbls>
            <c:dLbl>
              <c:idx val="0"/>
              <c:layout>
                <c:manualLayout>
                  <c:x val="-0.2274110222914151"/>
                  <c:y val="-7.111967754853920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4908119850037758"/>
                      <c:h val="0.15389681668496158"/>
                    </c:manualLayout>
                  </c15:layout>
                </c:ext>
                <c:ext xmlns:c16="http://schemas.microsoft.com/office/drawing/2014/chart" uri="{C3380CC4-5D6E-409C-BE32-E72D297353CC}">
                  <c16:uniqueId val="{00000001-B7DC-4FE7-9F11-6DED443592DF}"/>
                </c:ext>
              </c:extLst>
            </c:dLbl>
            <c:dLbl>
              <c:idx val="1"/>
              <c:layout>
                <c:manualLayout>
                  <c:x val="0.24107910940790195"/>
                  <c:y val="4.289336225946503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2279256442754541"/>
                      <c:h val="0.15389681668496158"/>
                    </c:manualLayout>
                  </c15:layout>
                </c:ext>
                <c:ext xmlns:c16="http://schemas.microsoft.com/office/drawing/2014/chart" uri="{C3380CC4-5D6E-409C-BE32-E72D297353CC}">
                  <c16:uniqueId val="{00000003-B7DC-4FE7-9F11-6DED443592DF}"/>
                </c:ext>
              </c:extLst>
            </c:dLbl>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Sheet2!$A$3:$A$4</c:f>
              <c:strCache>
                <c:ptCount val="2"/>
                <c:pt idx="0">
                  <c:v>Republican</c:v>
                </c:pt>
                <c:pt idx="1">
                  <c:v>Democrats</c:v>
                </c:pt>
              </c:strCache>
            </c:strRef>
          </c:cat>
          <c:val>
            <c:numRef>
              <c:f>Sheet2!$B$3:$B$4</c:f>
              <c:numCache>
                <c:formatCode>General</c:formatCode>
                <c:ptCount val="2"/>
                <c:pt idx="0">
                  <c:v>83</c:v>
                </c:pt>
                <c:pt idx="1">
                  <c:v>67</c:v>
                </c:pt>
              </c:numCache>
            </c:numRef>
          </c:val>
          <c:extLst>
            <c:ext xmlns:c16="http://schemas.microsoft.com/office/drawing/2014/chart" uri="{C3380CC4-5D6E-409C-BE32-E72D297353CC}">
              <c16:uniqueId val="{00000004-B7DC-4FE7-9F11-6DED443592DF}"/>
            </c:ext>
          </c:extLst>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1"/>
          <c:order val="1"/>
          <c:tx>
            <c:strRef>
              <c:f>Sheet1!$C$1</c:f>
              <c:strCache>
                <c:ptCount val="1"/>
                <c:pt idx="0">
                  <c:v>Number of Districts</c:v>
                </c:pt>
              </c:strCache>
            </c:strRef>
          </c:tx>
          <c:spPr>
            <a:solidFill>
              <a:srgbClr val="5A9200"/>
            </a:solidFill>
            <a:ln>
              <a:noFill/>
            </a:ln>
            <a:effectLst/>
          </c:spPr>
          <c:cat>
            <c:strRef>
              <c:f>Sheet1!$A$2:$A$32</c:f>
              <c:strCache>
                <c:ptCount val="29"/>
                <c:pt idx="0">
                  <c:v>&lt;2.5%</c:v>
                </c:pt>
                <c:pt idx="2">
                  <c:v>3.0%</c:v>
                </c:pt>
                <c:pt idx="4">
                  <c:v>4.0%</c:v>
                </c:pt>
                <c:pt idx="6">
                  <c:v>5.0%</c:v>
                </c:pt>
                <c:pt idx="8">
                  <c:v>6.0%</c:v>
                </c:pt>
                <c:pt idx="10">
                  <c:v>7.0%</c:v>
                </c:pt>
                <c:pt idx="12">
                  <c:v>8.0%</c:v>
                </c:pt>
                <c:pt idx="14">
                  <c:v>9.0%</c:v>
                </c:pt>
                <c:pt idx="16">
                  <c:v>10.0%</c:v>
                </c:pt>
                <c:pt idx="18">
                  <c:v>11.0%</c:v>
                </c:pt>
                <c:pt idx="20">
                  <c:v>12.0%</c:v>
                </c:pt>
                <c:pt idx="22">
                  <c:v>13.0%</c:v>
                </c:pt>
                <c:pt idx="24">
                  <c:v>14.0%</c:v>
                </c:pt>
                <c:pt idx="26">
                  <c:v>15.0%</c:v>
                </c:pt>
                <c:pt idx="28">
                  <c:v>16.0% or &gt;</c:v>
                </c:pt>
              </c:strCache>
            </c:strRef>
          </c:cat>
          <c:val>
            <c:numRef>
              <c:f>Sheet1!$C$2:$C$32</c:f>
              <c:numCache>
                <c:formatCode>General</c:formatCode>
                <c:ptCount val="31"/>
                <c:pt idx="0">
                  <c:v>475</c:v>
                </c:pt>
                <c:pt idx="1">
                  <c:v>475</c:v>
                </c:pt>
                <c:pt idx="2">
                  <c:v>475</c:v>
                </c:pt>
                <c:pt idx="3">
                  <c:v>475</c:v>
                </c:pt>
                <c:pt idx="4">
                  <c:v>475</c:v>
                </c:pt>
                <c:pt idx="5">
                  <c:v>40</c:v>
                </c:pt>
                <c:pt idx="6">
                  <c:v>26</c:v>
                </c:pt>
                <c:pt idx="7">
                  <c:v>25</c:v>
                </c:pt>
                <c:pt idx="8">
                  <c:v>34</c:v>
                </c:pt>
                <c:pt idx="9">
                  <c:v>23</c:v>
                </c:pt>
                <c:pt idx="10">
                  <c:v>33</c:v>
                </c:pt>
                <c:pt idx="11">
                  <c:v>26</c:v>
                </c:pt>
                <c:pt idx="12">
                  <c:v>32</c:v>
                </c:pt>
                <c:pt idx="13">
                  <c:v>26</c:v>
                </c:pt>
                <c:pt idx="14">
                  <c:v>23</c:v>
                </c:pt>
                <c:pt idx="15">
                  <c:v>19</c:v>
                </c:pt>
                <c:pt idx="16">
                  <c:v>27</c:v>
                </c:pt>
                <c:pt idx="17">
                  <c:v>18</c:v>
                </c:pt>
                <c:pt idx="18">
                  <c:v>19</c:v>
                </c:pt>
                <c:pt idx="19">
                  <c:v>12</c:v>
                </c:pt>
                <c:pt idx="20">
                  <c:v>14</c:v>
                </c:pt>
                <c:pt idx="21">
                  <c:v>14</c:v>
                </c:pt>
                <c:pt idx="22">
                  <c:v>9</c:v>
                </c:pt>
                <c:pt idx="23">
                  <c:v>13</c:v>
                </c:pt>
                <c:pt idx="24">
                  <c:v>15</c:v>
                </c:pt>
                <c:pt idx="25">
                  <c:v>7</c:v>
                </c:pt>
                <c:pt idx="26">
                  <c:v>9</c:v>
                </c:pt>
                <c:pt idx="27">
                  <c:v>4</c:v>
                </c:pt>
                <c:pt idx="28">
                  <c:v>72</c:v>
                </c:pt>
                <c:pt idx="29">
                  <c:v>72</c:v>
                </c:pt>
                <c:pt idx="30">
                  <c:v>72</c:v>
                </c:pt>
              </c:numCache>
            </c:numRef>
          </c:val>
          <c:extLst>
            <c:ext xmlns:c16="http://schemas.microsoft.com/office/drawing/2014/chart" uri="{C3380CC4-5D6E-409C-BE32-E72D297353CC}">
              <c16:uniqueId val="{00000001-0124-441D-A30D-704112C5700A}"/>
            </c:ext>
          </c:extLst>
        </c:ser>
        <c:dLbls>
          <c:showLegendKey val="0"/>
          <c:showVal val="0"/>
          <c:showCatName val="0"/>
          <c:showSerName val="0"/>
          <c:showPercent val="0"/>
          <c:showBubbleSize val="0"/>
        </c:dLbls>
        <c:axId val="52050528"/>
        <c:axId val="52044624"/>
      </c:areaChart>
      <c:lineChart>
        <c:grouping val="standard"/>
        <c:varyColors val="0"/>
        <c:ser>
          <c:idx val="0"/>
          <c:order val="0"/>
          <c:tx>
            <c:strRef>
              <c:f>Sheet1!$B$1</c:f>
              <c:strCache>
                <c:ptCount val="1"/>
                <c:pt idx="0">
                  <c:v>Tier 1 Tax Rate</c:v>
                </c:pt>
              </c:strCache>
            </c:strRef>
          </c:tx>
          <c:spPr>
            <a:ln w="28575" cap="rnd">
              <a:solidFill>
                <a:srgbClr val="660033"/>
              </a:solidFill>
              <a:round/>
            </a:ln>
            <a:effectLst/>
          </c:spPr>
          <c:marker>
            <c:symbol val="none"/>
          </c:marker>
          <c:cat>
            <c:strRef>
              <c:f>Sheet1!$A$2:$A$32</c:f>
              <c:strCache>
                <c:ptCount val="29"/>
                <c:pt idx="0">
                  <c:v>&lt;2.5%</c:v>
                </c:pt>
                <c:pt idx="2">
                  <c:v>3.0%</c:v>
                </c:pt>
                <c:pt idx="4">
                  <c:v>4.0%</c:v>
                </c:pt>
                <c:pt idx="6">
                  <c:v>5.0%</c:v>
                </c:pt>
                <c:pt idx="8">
                  <c:v>6.0%</c:v>
                </c:pt>
                <c:pt idx="10">
                  <c:v>7.0%</c:v>
                </c:pt>
                <c:pt idx="12">
                  <c:v>8.0%</c:v>
                </c:pt>
                <c:pt idx="14">
                  <c:v>9.0%</c:v>
                </c:pt>
                <c:pt idx="16">
                  <c:v>10.0%</c:v>
                </c:pt>
                <c:pt idx="18">
                  <c:v>11.0%</c:v>
                </c:pt>
                <c:pt idx="20">
                  <c:v>12.0%</c:v>
                </c:pt>
                <c:pt idx="22">
                  <c:v>13.0%</c:v>
                </c:pt>
                <c:pt idx="24">
                  <c:v>14.0%</c:v>
                </c:pt>
                <c:pt idx="26">
                  <c:v>15.0%</c:v>
                </c:pt>
                <c:pt idx="28">
                  <c:v>16.0% or &gt;</c:v>
                </c:pt>
              </c:strCache>
            </c:strRef>
          </c:cat>
          <c:val>
            <c:numRef>
              <c:f>Sheet1!$B$2:$B$32</c:f>
              <c:numCache>
                <c:formatCode>"$"#,##0.0000</c:formatCode>
                <c:ptCount val="31"/>
                <c:pt idx="0">
                  <c:v>0.91639999999999999</c:v>
                </c:pt>
                <c:pt idx="1">
                  <c:v>0.91639999999999999</c:v>
                </c:pt>
                <c:pt idx="2">
                  <c:v>0.91639999999999999</c:v>
                </c:pt>
                <c:pt idx="3">
                  <c:v>0.91639999999999999</c:v>
                </c:pt>
                <c:pt idx="4">
                  <c:v>0.91639999999999999</c:v>
                </c:pt>
                <c:pt idx="5">
                  <c:v>0.91220000000000001</c:v>
                </c:pt>
                <c:pt idx="6">
                  <c:v>0.90780000000000005</c:v>
                </c:pt>
                <c:pt idx="7">
                  <c:v>0.90349999999999997</c:v>
                </c:pt>
                <c:pt idx="8">
                  <c:v>0.8992</c:v>
                </c:pt>
                <c:pt idx="9">
                  <c:v>0.89500000000000002</c:v>
                </c:pt>
                <c:pt idx="10">
                  <c:v>0.89080000000000004</c:v>
                </c:pt>
                <c:pt idx="11">
                  <c:v>0.88670000000000004</c:v>
                </c:pt>
                <c:pt idx="12">
                  <c:v>0.88260000000000005</c:v>
                </c:pt>
                <c:pt idx="13">
                  <c:v>0.87849999999999995</c:v>
                </c:pt>
                <c:pt idx="14">
                  <c:v>0.87450000000000006</c:v>
                </c:pt>
                <c:pt idx="15">
                  <c:v>0.87050000000000005</c:v>
                </c:pt>
                <c:pt idx="16">
                  <c:v>0.86650000000000005</c:v>
                </c:pt>
                <c:pt idx="17">
                  <c:v>0.86260000000000003</c:v>
                </c:pt>
                <c:pt idx="18">
                  <c:v>0.85870000000000002</c:v>
                </c:pt>
                <c:pt idx="19">
                  <c:v>0.85489999999999999</c:v>
                </c:pt>
                <c:pt idx="20">
                  <c:v>0.85109999999999997</c:v>
                </c:pt>
                <c:pt idx="21">
                  <c:v>0.84730000000000005</c:v>
                </c:pt>
                <c:pt idx="22">
                  <c:v>0.84350000000000003</c:v>
                </c:pt>
                <c:pt idx="23">
                  <c:v>0.83979999999999999</c:v>
                </c:pt>
                <c:pt idx="24">
                  <c:v>0.83609999999999995</c:v>
                </c:pt>
                <c:pt idx="25">
                  <c:v>0.83250000000000002</c:v>
                </c:pt>
                <c:pt idx="26">
                  <c:v>0.82889999999999997</c:v>
                </c:pt>
                <c:pt idx="27">
                  <c:v>0.82530000000000003</c:v>
                </c:pt>
                <c:pt idx="28">
                  <c:v>0.82469999999999999</c:v>
                </c:pt>
                <c:pt idx="29">
                  <c:v>0.82469999999999999</c:v>
                </c:pt>
                <c:pt idx="30">
                  <c:v>0.82469999999999999</c:v>
                </c:pt>
              </c:numCache>
            </c:numRef>
          </c:val>
          <c:smooth val="0"/>
          <c:extLst>
            <c:ext xmlns:c16="http://schemas.microsoft.com/office/drawing/2014/chart" uri="{C3380CC4-5D6E-409C-BE32-E72D297353CC}">
              <c16:uniqueId val="{00000000-C7F8-437F-BEC7-8CE7CDE25E4A}"/>
            </c:ext>
          </c:extLst>
        </c:ser>
        <c:dLbls>
          <c:showLegendKey val="0"/>
          <c:showVal val="0"/>
          <c:showCatName val="0"/>
          <c:showSerName val="0"/>
          <c:showPercent val="0"/>
          <c:showBubbleSize val="0"/>
        </c:dLbls>
        <c:marker val="1"/>
        <c:smooth val="0"/>
        <c:axId val="391844152"/>
        <c:axId val="391844808"/>
      </c:lineChart>
      <c:catAx>
        <c:axId val="391844152"/>
        <c:scaling>
          <c:orientation val="minMax"/>
        </c:scaling>
        <c:delete val="0"/>
        <c:axPos val="b"/>
        <c:title>
          <c:tx>
            <c:rich>
              <a:bodyPr rot="0" spcFirstLastPara="1" vertOverflow="ellipsis" vert="horz" wrap="square" anchor="ctr" anchorCtr="1"/>
              <a:lstStyle/>
              <a:p>
                <a:pPr>
                  <a:defRPr sz="1200" b="1" i="0" u="none" strike="noStrike" kern="1200" baseline="0">
                    <a:solidFill>
                      <a:srgbClr val="00343A"/>
                    </a:solidFill>
                    <a:latin typeface="+mn-lt"/>
                    <a:ea typeface="+mn-ea"/>
                    <a:cs typeface="+mn-cs"/>
                  </a:defRPr>
                </a:pPr>
                <a:r>
                  <a:rPr lang="en-US" sz="1200" b="1" dirty="0">
                    <a:solidFill>
                      <a:srgbClr val="00343A"/>
                    </a:solidFill>
                  </a:rPr>
                  <a:t>District</a:t>
                </a:r>
                <a:r>
                  <a:rPr lang="en-US" sz="1200" b="1" baseline="0" dirty="0">
                    <a:solidFill>
                      <a:srgbClr val="00343A"/>
                    </a:solidFill>
                  </a:rPr>
                  <a:t> </a:t>
                </a:r>
                <a:r>
                  <a:rPr lang="en-US" sz="1200" b="1" dirty="0">
                    <a:solidFill>
                      <a:srgbClr val="00343A"/>
                    </a:solidFill>
                  </a:rPr>
                  <a:t>Property Value</a:t>
                </a:r>
                <a:r>
                  <a:rPr lang="en-US" sz="1200" b="1" baseline="0" dirty="0">
                    <a:solidFill>
                      <a:srgbClr val="00343A"/>
                    </a:solidFill>
                  </a:rPr>
                  <a:t> Growth TY19 to TY20</a:t>
                </a:r>
                <a:endParaRPr lang="en-US" sz="1200" b="1" dirty="0">
                  <a:solidFill>
                    <a:srgbClr val="00343A"/>
                  </a:solidFill>
                </a:endParaRPr>
              </a:p>
            </c:rich>
          </c:tx>
          <c:layout>
            <c:manualLayout>
              <c:xMode val="edge"/>
              <c:yMode val="edge"/>
              <c:x val="0.40061721477759032"/>
              <c:y val="0.9421527490273095"/>
            </c:manualLayout>
          </c:layout>
          <c:overlay val="0"/>
          <c:spPr>
            <a:noFill/>
            <a:ln>
              <a:noFill/>
            </a:ln>
            <a:effectLst/>
          </c:spPr>
          <c:txPr>
            <a:bodyPr rot="0" spcFirstLastPara="1" vertOverflow="ellipsis" vert="horz" wrap="square" anchor="ctr" anchorCtr="1"/>
            <a:lstStyle/>
            <a:p>
              <a:pPr>
                <a:defRPr sz="1200" b="1" i="0" u="none" strike="noStrike" kern="1200" baseline="0">
                  <a:solidFill>
                    <a:srgbClr val="00343A"/>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44808"/>
        <c:crosses val="autoZero"/>
        <c:auto val="1"/>
        <c:lblAlgn val="ctr"/>
        <c:lblOffset val="100"/>
        <c:noMultiLvlLbl val="0"/>
      </c:catAx>
      <c:valAx>
        <c:axId val="391844808"/>
        <c:scaling>
          <c:orientation val="minMax"/>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00" b="1" i="0" u="none" strike="noStrike" kern="1200" baseline="0">
                    <a:solidFill>
                      <a:srgbClr val="00343A"/>
                    </a:solidFill>
                    <a:latin typeface="+mn-lt"/>
                    <a:ea typeface="+mn-ea"/>
                    <a:cs typeface="+mn-cs"/>
                  </a:defRPr>
                </a:pPr>
                <a:r>
                  <a:rPr lang="en-US" sz="1300" b="1" dirty="0">
                    <a:solidFill>
                      <a:srgbClr val="00343A"/>
                    </a:solidFill>
                  </a:rPr>
                  <a:t>Estimated TY20 Tier</a:t>
                </a:r>
                <a:r>
                  <a:rPr lang="en-US" sz="1300" b="1" baseline="0" dirty="0">
                    <a:solidFill>
                      <a:srgbClr val="00343A"/>
                    </a:solidFill>
                  </a:rPr>
                  <a:t> 1 Rate</a:t>
                </a:r>
                <a:endParaRPr lang="en-US" sz="1300" b="1" dirty="0">
                  <a:solidFill>
                    <a:srgbClr val="00343A"/>
                  </a:solidFill>
                </a:endParaRPr>
              </a:p>
            </c:rich>
          </c:tx>
          <c:layout>
            <c:manualLayout>
              <c:xMode val="edge"/>
              <c:yMode val="edge"/>
              <c:x val="0"/>
              <c:y val="0.27258953740840791"/>
            </c:manualLayout>
          </c:layout>
          <c:overlay val="0"/>
          <c:spPr>
            <a:noFill/>
            <a:ln>
              <a:noFill/>
            </a:ln>
            <a:effectLst/>
          </c:spPr>
          <c:txPr>
            <a:bodyPr rot="-5400000" spcFirstLastPara="1" vertOverflow="ellipsis" vert="horz" wrap="square" anchor="ctr" anchorCtr="1"/>
            <a:lstStyle/>
            <a:p>
              <a:pPr>
                <a:defRPr sz="1300" b="1" i="0" u="none" strike="noStrike" kern="1200" baseline="0">
                  <a:solidFill>
                    <a:srgbClr val="00343A"/>
                  </a:solidFill>
                  <a:latin typeface="+mn-lt"/>
                  <a:ea typeface="+mn-ea"/>
                  <a:cs typeface="+mn-cs"/>
                </a:defRPr>
              </a:pPr>
              <a:endParaRPr lang="en-US"/>
            </a:p>
          </c:txPr>
        </c:title>
        <c:numFmt formatCode="&quot;$&quot;#,##0.0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91844152"/>
        <c:crosses val="autoZero"/>
        <c:crossBetween val="between"/>
      </c:valAx>
      <c:valAx>
        <c:axId val="5204462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50528"/>
        <c:crosses val="max"/>
        <c:crossBetween val="between"/>
      </c:valAx>
      <c:catAx>
        <c:axId val="52050528"/>
        <c:scaling>
          <c:orientation val="minMax"/>
        </c:scaling>
        <c:delete val="1"/>
        <c:axPos val="b"/>
        <c:numFmt formatCode="General" sourceLinked="1"/>
        <c:majorTickMark val="out"/>
        <c:minorTickMark val="none"/>
        <c:tickLblPos val="nextTo"/>
        <c:crossAx val="52044624"/>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0.08605</cdr:x>
      <cdr:y>0.86188</cdr:y>
    </cdr:from>
    <cdr:to>
      <cdr:x>0.18305</cdr:x>
      <cdr:y>0.94219</cdr:y>
    </cdr:to>
    <cdr:sp macro="" textlink="">
      <cdr:nvSpPr>
        <cdr:cNvPr id="2" name="Rectangle 1">
          <a:extLst xmlns:a="http://schemas.openxmlformats.org/drawingml/2006/main">
            <a:ext uri="{FF2B5EF4-FFF2-40B4-BE49-F238E27FC236}">
              <a16:creationId xmlns:a16="http://schemas.microsoft.com/office/drawing/2014/main" id="{7E9F7D70-6BAA-4E73-A4A3-A5FA687758ED}"/>
            </a:ext>
          </a:extLst>
        </cdr:cNvPr>
        <cdr:cNvSpPr/>
      </cdr:nvSpPr>
      <cdr:spPr>
        <a:xfrm xmlns:a="http://schemas.openxmlformats.org/drawingml/2006/main">
          <a:off x="982333" y="3963987"/>
          <a:ext cx="1107440" cy="369332"/>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E134E95-D45B-42EE-B038-C8C041F92E62}" type="datetimeFigureOut">
              <a:rPr lang="en-US" smtClean="0"/>
              <a:t>2/3/2021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6DEEB6F-FBB1-4660-8404-85BA47470DDB}" type="slidenum">
              <a:rPr lang="en-US" smtClean="0"/>
              <a:t>‹#›</a:t>
            </a:fld>
            <a:endParaRPr lang="en-US" dirty="0"/>
          </a:p>
        </p:txBody>
      </p:sp>
    </p:spTree>
    <p:extLst>
      <p:ext uri="{BB962C8B-B14F-4D97-AF65-F5344CB8AC3E}">
        <p14:creationId xmlns:p14="http://schemas.microsoft.com/office/powerpoint/2010/main" val="2876086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a:t>
            </a:fld>
            <a:endParaRPr lang="en-US" dirty="0"/>
          </a:p>
        </p:txBody>
      </p:sp>
    </p:spTree>
    <p:extLst>
      <p:ext uri="{BB962C8B-B14F-4D97-AF65-F5344CB8AC3E}">
        <p14:creationId xmlns:p14="http://schemas.microsoft.com/office/powerpoint/2010/main" val="2730648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to give</a:t>
            </a:r>
            <a:r>
              <a:rPr lang="en-US" baseline="0" dirty="0" smtClean="0"/>
              <a:t> an idea of what we will cover, the election, the economy, other issues and what to expect for the 87</a:t>
            </a:r>
            <a:r>
              <a:rPr lang="en-US" baseline="30000" dirty="0" smtClean="0"/>
              <a:t>th</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2</a:t>
            </a:fld>
            <a:endParaRPr lang="en-US" dirty="0"/>
          </a:p>
        </p:txBody>
      </p:sp>
    </p:spTree>
    <p:extLst>
      <p:ext uri="{BB962C8B-B14F-4D97-AF65-F5344CB8AC3E}">
        <p14:creationId xmlns:p14="http://schemas.microsoft.com/office/powerpoint/2010/main" val="2830171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 Big</a:t>
            </a:r>
            <a:r>
              <a:rPr lang="en-US" baseline="0" dirty="0" smtClean="0"/>
              <a:t> Three—our Governor, Lt. Governor, and Speaker have a new member rounding out the three.  He’s so new that the only photo I could find of the three of them together was from a campaign rally in 2018.  I’m sure we will get lots of chances for a photo op later this spring.</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3</a:t>
            </a:fld>
            <a:endParaRPr lang="en-US" dirty="0"/>
          </a:p>
        </p:txBody>
      </p:sp>
    </p:spTree>
    <p:extLst>
      <p:ext uri="{BB962C8B-B14F-4D97-AF65-F5344CB8AC3E}">
        <p14:creationId xmlns:p14="http://schemas.microsoft.com/office/powerpoint/2010/main" val="210749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talk about who’s who, we need to first</a:t>
            </a:r>
            <a:r>
              <a:rPr lang="en-US" baseline="0" dirty="0" smtClean="0"/>
              <a:t> acknowledge the results of the November election: Texas is still a red state.  </a:t>
            </a:r>
          </a:p>
          <a:p>
            <a:endParaRPr lang="en-US" baseline="0" dirty="0" smtClean="0"/>
          </a:p>
          <a:p>
            <a:r>
              <a:rPr lang="en-US" baseline="0" dirty="0" smtClean="0"/>
              <a:t>Typically, when you see record-setting voter TURN-out, you also see a lot of TURN-over.  That wasn’t the case in Texas.  A record number of people voted, and they said </a:t>
            </a:r>
            <a:r>
              <a:rPr lang="en-US" dirty="0" smtClean="0"/>
              <a:t>we </a:t>
            </a:r>
            <a:r>
              <a:rPr lang="en-US" dirty="0"/>
              <a:t>prefer Republican </a:t>
            </a:r>
            <a:r>
              <a:rPr lang="en-US" dirty="0" smtClean="0"/>
              <a:t>candidates—including the</a:t>
            </a:r>
            <a:r>
              <a:rPr lang="en-US" baseline="0" dirty="0" smtClean="0"/>
              <a:t> ones we’ve already got</a:t>
            </a:r>
            <a:r>
              <a:rPr lang="en-US" dirty="0" smtClean="0"/>
              <a:t>.  </a:t>
            </a:r>
          </a:p>
          <a:p>
            <a:endParaRPr lang="en-US" dirty="0"/>
          </a:p>
          <a:p>
            <a:r>
              <a:rPr lang="en-US" dirty="0"/>
              <a:t>I think we can likely expect state leaders to govern in the manner reflected by this map in the next legislative session</a:t>
            </a:r>
            <a:r>
              <a:rPr lang="en-US" dirty="0" smtClean="0"/>
              <a:t>.  </a:t>
            </a:r>
            <a:endParaRPr lang="en-US" dirty="0"/>
          </a:p>
        </p:txBody>
      </p:sp>
      <p:sp>
        <p:nvSpPr>
          <p:cNvPr id="4" name="Slide Number Placeholder 3"/>
          <p:cNvSpPr>
            <a:spLocks noGrp="1"/>
          </p:cNvSpPr>
          <p:nvPr>
            <p:ph type="sldNum" sz="quarter" idx="10"/>
          </p:nvPr>
        </p:nvSpPr>
        <p:spPr/>
        <p:txBody>
          <a:bodyPr/>
          <a:lstStyle/>
          <a:p>
            <a:pPr defTabSz="931774">
              <a:defRPr/>
            </a:pPr>
            <a:fld id="{77542409-6A04-4DC6-AC3A-D3758287A8F2}" type="slidenum">
              <a:rPr lang="en-US">
                <a:solidFill>
                  <a:srgbClr val="4D3E2F"/>
                </a:solidFill>
                <a:latin typeface="Corbel" panose="020B0503020204020204"/>
              </a:rPr>
              <a:pPr defTabSz="931774">
                <a:defRPr/>
              </a:pPr>
              <a:t>4</a:t>
            </a:fld>
            <a:endParaRPr lang="en-US" dirty="0">
              <a:solidFill>
                <a:srgbClr val="4D3E2F"/>
              </a:solidFill>
              <a:latin typeface="Corbel" panose="020B0503020204020204"/>
            </a:endParaRPr>
          </a:p>
        </p:txBody>
      </p:sp>
    </p:spTree>
    <p:extLst>
      <p:ext uri="{BB962C8B-B14F-4D97-AF65-F5344CB8AC3E}">
        <p14:creationId xmlns:p14="http://schemas.microsoft.com/office/powerpoint/2010/main" val="3788950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a:t>
            </a:r>
            <a:r>
              <a:rPr lang="en-US" baseline="0" dirty="0" smtClean="0"/>
              <a:t> Patrick’s term extends through the 2022 elections, so </a:t>
            </a:r>
            <a:r>
              <a:rPr lang="en-US" baseline="0" dirty="0" smtClean="0"/>
              <a:t>there is more </a:t>
            </a:r>
            <a:r>
              <a:rPr lang="en-US" baseline="0" dirty="0" smtClean="0"/>
              <a:t>consistency </a:t>
            </a:r>
            <a:r>
              <a:rPr lang="en-US" baseline="0" dirty="0" smtClean="0"/>
              <a:t>in </a:t>
            </a:r>
            <a:r>
              <a:rPr lang="en-US" baseline="0" dirty="0" smtClean="0"/>
              <a:t>the Senate chamber, [CLICK] including the chairs of the committees. </a:t>
            </a:r>
            <a:r>
              <a:rPr lang="en-US" baseline="0" dirty="0" smtClean="0"/>
              <a:t>Senator </a:t>
            </a:r>
            <a:r>
              <a:rPr lang="en-US" baseline="0" dirty="0" smtClean="0"/>
              <a:t>Taylor and [CLICK] Senator Nelson </a:t>
            </a:r>
            <a:r>
              <a:rPr lang="en-US" baseline="0" dirty="0" smtClean="0"/>
              <a:t>remain </a:t>
            </a:r>
            <a:r>
              <a:rPr lang="en-US" baseline="0" dirty="0" smtClean="0"/>
              <a:t>in their </a:t>
            </a:r>
            <a:r>
              <a:rPr lang="en-US" baseline="0" dirty="0" smtClean="0"/>
              <a:t>posts as Chairs of these two important committees.</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defTabSz="931774">
              <a:defRPr/>
            </a:pPr>
            <a:fld id="{77542409-6A04-4DC6-AC3A-D3758287A8F2}" type="slidenum">
              <a:rPr lang="en-US">
                <a:solidFill>
                  <a:srgbClr val="4D3E2F"/>
                </a:solidFill>
                <a:latin typeface="Corbel" panose="020B0503020204020204"/>
              </a:rPr>
              <a:pPr defTabSz="931774">
                <a:defRPr/>
              </a:pPr>
              <a:t>5</a:t>
            </a:fld>
            <a:endParaRPr lang="en-US" dirty="0">
              <a:solidFill>
                <a:srgbClr val="4D3E2F"/>
              </a:solidFill>
              <a:latin typeface="Corbel" panose="020B0503020204020204"/>
            </a:endParaRPr>
          </a:p>
        </p:txBody>
      </p:sp>
    </p:spTree>
    <p:extLst>
      <p:ext uri="{BB962C8B-B14F-4D97-AF65-F5344CB8AC3E}">
        <p14:creationId xmlns:p14="http://schemas.microsoft.com/office/powerpoint/2010/main" val="471214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Democrats picked up one seat in the Texas Senate as </a:t>
            </a:r>
            <a:r>
              <a:rPr lang="en-US" baseline="0" dirty="0" smtClean="0"/>
              <a:t>Senator Roland </a:t>
            </a:r>
            <a:r>
              <a:rPr lang="en-US" baseline="0" dirty="0" smtClean="0"/>
              <a:t>Gutierrez defeated incumbent </a:t>
            </a:r>
            <a:r>
              <a:rPr lang="en-US" baseline="0" dirty="0" smtClean="0"/>
              <a:t>Pete </a:t>
            </a:r>
            <a:r>
              <a:rPr lang="en-US" baseline="0" dirty="0" smtClean="0"/>
              <a:t>Flores (in what has traditionally been thought of as a Democratic-learning district).  That change brings the number of Democrats in the Senate up to 13, with 18 Republicans.  </a:t>
            </a:r>
          </a:p>
          <a:p>
            <a:endParaRPr lang="en-US" baseline="0" dirty="0" smtClean="0"/>
          </a:p>
          <a:p>
            <a:r>
              <a:rPr lang="en-US" baseline="0" dirty="0" smtClean="0"/>
              <a:t>13 is the most seats Democrats have occupied during Dan Patrick’s time as Lt. </a:t>
            </a:r>
            <a:r>
              <a:rPr lang="en-US" baseline="0" dirty="0" smtClean="0"/>
              <a:t>Governor, and this required a change to the Senate rules so that now only 18 votes (not 19 or the previous 21) are required to bring a bill to the Senate floor for consideration so that the Democrats aren’t able to block any legislation on a party-line basis.</a:t>
            </a:r>
            <a:endParaRPr lang="en-US" dirty="0"/>
          </a:p>
        </p:txBody>
      </p:sp>
      <p:sp>
        <p:nvSpPr>
          <p:cNvPr id="4" name="Slide Number Placeholder 3"/>
          <p:cNvSpPr>
            <a:spLocks noGrp="1"/>
          </p:cNvSpPr>
          <p:nvPr>
            <p:ph type="sldNum" sz="quarter" idx="10"/>
          </p:nvPr>
        </p:nvSpPr>
        <p:spPr/>
        <p:txBody>
          <a:bodyPr/>
          <a:lstStyle/>
          <a:p>
            <a:pPr defTabSz="931774">
              <a:defRPr/>
            </a:pPr>
            <a:fld id="{77542409-6A04-4DC6-AC3A-D3758287A8F2}" type="slidenum">
              <a:rPr lang="en-US">
                <a:solidFill>
                  <a:srgbClr val="4D3E2F"/>
                </a:solidFill>
                <a:latin typeface="Corbel" panose="020B0503020204020204"/>
              </a:rPr>
              <a:pPr defTabSz="931774">
                <a:defRPr/>
              </a:pPr>
              <a:t>6</a:t>
            </a:fld>
            <a:endParaRPr lang="en-US" dirty="0">
              <a:solidFill>
                <a:srgbClr val="4D3E2F"/>
              </a:solidFill>
              <a:latin typeface="Corbel" panose="020B0503020204020204"/>
            </a:endParaRPr>
          </a:p>
        </p:txBody>
      </p:sp>
    </p:spTree>
    <p:extLst>
      <p:ext uri="{BB962C8B-B14F-4D97-AF65-F5344CB8AC3E}">
        <p14:creationId xmlns:p14="http://schemas.microsoft.com/office/powerpoint/2010/main" val="4055129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members appointed</a:t>
            </a:r>
            <a:r>
              <a:rPr lang="en-US" baseline="0" dirty="0" smtClean="0"/>
              <a:t> to the Senate Education Committee.  Click</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7</a:t>
            </a:fld>
            <a:endParaRPr lang="en-US" dirty="0"/>
          </a:p>
        </p:txBody>
      </p:sp>
    </p:spTree>
    <p:extLst>
      <p:ext uri="{BB962C8B-B14F-4D97-AF65-F5344CB8AC3E}">
        <p14:creationId xmlns:p14="http://schemas.microsoft.com/office/powerpoint/2010/main" val="4233227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see a lot of familiar</a:t>
            </a:r>
            <a:r>
              <a:rPr lang="en-US" baseline="0" dirty="0" smtClean="0"/>
              <a:t> faces returning to the committee, and three new additions.  I expect this committee to operate in a manner very similar to what we’ve seen in sessions past (only with less hearings, Plexiglas, and COVID testing)</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8</a:t>
            </a:fld>
            <a:endParaRPr lang="en-US" dirty="0"/>
          </a:p>
        </p:txBody>
      </p:sp>
    </p:spTree>
    <p:extLst>
      <p:ext uri="{BB962C8B-B14F-4D97-AF65-F5344CB8AC3E}">
        <p14:creationId xmlns:p14="http://schemas.microsoft.com/office/powerpoint/2010/main" val="2616532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Over on the House side, the </a:t>
            </a:r>
            <a:r>
              <a:rPr lang="en-US" baseline="0" dirty="0" smtClean="0"/>
              <a:t>break-down of seats between the two parties remains </a:t>
            </a:r>
            <a:r>
              <a:rPr lang="en-US" baseline="0" dirty="0" smtClean="0"/>
              <a:t>unchanged. The two parties traded a couple of seats in the November election, but Republicans </a:t>
            </a:r>
            <a:r>
              <a:rPr lang="en-US" baseline="0" dirty="0" smtClean="0"/>
              <a:t>retained the majority with 83 </a:t>
            </a:r>
            <a:r>
              <a:rPr lang="en-US" baseline="0" dirty="0" smtClean="0"/>
              <a:t>seats.</a:t>
            </a:r>
            <a:endParaRPr lang="en-US" baseline="0" dirty="0" smtClean="0"/>
          </a:p>
          <a:p>
            <a:endParaRPr lang="en-US" baseline="0" dirty="0" smtClean="0"/>
          </a:p>
          <a:p>
            <a:r>
              <a:rPr lang="en-US" baseline="0" dirty="0" smtClean="0"/>
              <a:t>We see a MUCH larger number of incumbents returning this session, and far fewer freshmen. </a:t>
            </a:r>
            <a:r>
              <a:rPr lang="en-US" baseline="0" dirty="0" smtClean="0"/>
              <a:t>There are only 17 new faces (one of which is a returning member)…and soon to be 18 once the seat vacated by Drew Springer is filled on February 23.</a:t>
            </a:r>
            <a:endParaRPr lang="en-US" baseline="0" dirty="0" smtClean="0"/>
          </a:p>
        </p:txBody>
      </p:sp>
      <p:sp>
        <p:nvSpPr>
          <p:cNvPr id="4" name="Slide Number Placeholder 3"/>
          <p:cNvSpPr>
            <a:spLocks noGrp="1"/>
          </p:cNvSpPr>
          <p:nvPr>
            <p:ph type="sldNum" sz="quarter" idx="10"/>
          </p:nvPr>
        </p:nvSpPr>
        <p:spPr/>
        <p:txBody>
          <a:bodyPr/>
          <a:lstStyle/>
          <a:p>
            <a:pPr defTabSz="931774">
              <a:defRPr/>
            </a:pPr>
            <a:fld id="{77542409-6A04-4DC6-AC3A-D3758287A8F2}" type="slidenum">
              <a:rPr lang="en-US">
                <a:solidFill>
                  <a:srgbClr val="4D3E2F"/>
                </a:solidFill>
                <a:latin typeface="Corbel" panose="020B0503020204020204"/>
              </a:rPr>
              <a:pPr defTabSz="931774">
                <a:defRPr/>
              </a:pPr>
              <a:t>9</a:t>
            </a:fld>
            <a:endParaRPr lang="en-US" dirty="0">
              <a:solidFill>
                <a:srgbClr val="4D3E2F"/>
              </a:solidFill>
              <a:latin typeface="Corbel" panose="020B0503020204020204"/>
            </a:endParaRPr>
          </a:p>
        </p:txBody>
      </p:sp>
    </p:spTree>
    <p:extLst>
      <p:ext uri="{BB962C8B-B14F-4D97-AF65-F5344CB8AC3E}">
        <p14:creationId xmlns:p14="http://schemas.microsoft.com/office/powerpoint/2010/main" val="306533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a:t>
            </a:r>
            <a:r>
              <a:rPr lang="en-US" baseline="0" dirty="0" smtClean="0"/>
              <a:t> </a:t>
            </a:r>
            <a:r>
              <a:rPr lang="en-US" baseline="0" dirty="0" smtClean="0"/>
              <a:t>the Republican majority in the House secure, it became clear our next Speaker would be elected from those ranks and the day following the election </a:t>
            </a:r>
            <a:r>
              <a:rPr lang="en-US" baseline="0" dirty="0" smtClean="0"/>
              <a:t>then-State </a:t>
            </a:r>
            <a:r>
              <a:rPr lang="en-US" baseline="0" dirty="0" smtClean="0"/>
              <a:t>Affairs Committee Chairman Dade Phelan announced that he had the necessary support from the membership to be elected as the next </a:t>
            </a:r>
            <a:r>
              <a:rPr lang="en-US" baseline="0" dirty="0" smtClean="0"/>
              <a:t>Speaker, and he was (with only two members dissenting).  </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10</a:t>
            </a:fld>
            <a:endParaRPr lang="en-US" dirty="0"/>
          </a:p>
        </p:txBody>
      </p:sp>
    </p:spTree>
    <p:extLst>
      <p:ext uri="{BB962C8B-B14F-4D97-AF65-F5344CB8AC3E}">
        <p14:creationId xmlns:p14="http://schemas.microsoft.com/office/powerpoint/2010/main" val="1879814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with a new Speaker,</a:t>
            </a:r>
            <a:r>
              <a:rPr lang="en-US" baseline="0" dirty="0" smtClean="0"/>
              <a:t> often come new committee chairmanships…and that is exactly what happened yesterday.  This is the breaking news portion of the presentation.  Harold Dutton of Houston was appointed as Chair of the House Public Education Committee.  He has been a member of the House since 1984, and spent 24 years on this committee.  </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11</a:t>
            </a:fld>
            <a:endParaRPr lang="en-US" dirty="0"/>
          </a:p>
        </p:txBody>
      </p:sp>
    </p:spTree>
    <p:extLst>
      <p:ext uri="{BB962C8B-B14F-4D97-AF65-F5344CB8AC3E}">
        <p14:creationId xmlns:p14="http://schemas.microsoft.com/office/powerpoint/2010/main" val="4008013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committee also picked up three new members,</a:t>
            </a:r>
            <a:r>
              <a:rPr lang="en-US" baseline="0" dirty="0" smtClean="0"/>
              <a:t> with the remainder returning.  What I can tell you about our new Chairman is that he is the first Democrat to serve as chair of this committee since 2002, when it was Paul Sadler.  In the past, he has been a big supporter of charter schools.  </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12</a:t>
            </a:fld>
            <a:endParaRPr lang="en-US" dirty="0"/>
          </a:p>
        </p:txBody>
      </p:sp>
    </p:spTree>
    <p:extLst>
      <p:ext uri="{BB962C8B-B14F-4D97-AF65-F5344CB8AC3E}">
        <p14:creationId xmlns:p14="http://schemas.microsoft.com/office/powerpoint/2010/main" val="3178975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new chairs to note include Appropriations Chair Greg Bonnen.</a:t>
            </a:r>
            <a:r>
              <a:rPr lang="en-US" baseline="0" dirty="0" smtClean="0"/>
              <a:t>  Last session, Chairman Bonnen oversaw Article III of the Budget for the House.  Dustin Burrows will serve in the very powerful post of chairing the Calendars Committee. Briscoe Cain of Deer Park, who has been very vocal about concerns regarding election fraud, will be chairing the House Elections Committee.  He has also already filed legislation this session that would require a 2/3 super-majority approval from voters in school district bond elections.  Chris Paddie will be chairing the State Affairs Committee, which could be significant because last session, Chris Paddie was among those Republican members who opposed prohibitions against “taxpayer funded lobbying.” It remains to be seen if this is significant or not.  Finally, Morgan Meyer will leading the Ways &amp; Means Committee, overseeing revenue and taxes, including many of the property tax bills that may be filed.</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13</a:t>
            </a:fld>
            <a:endParaRPr lang="en-US" dirty="0"/>
          </a:p>
        </p:txBody>
      </p:sp>
    </p:spTree>
    <p:extLst>
      <p:ext uri="{BB962C8B-B14F-4D97-AF65-F5344CB8AC3E}">
        <p14:creationId xmlns:p14="http://schemas.microsoft.com/office/powerpoint/2010/main" val="1465450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one point, we thought the sky was falling</a:t>
            </a:r>
            <a:r>
              <a:rPr lang="en-US" baseline="0" dirty="0" smtClean="0"/>
              <a:t> with our economy, but Comptroller Glenn Hegar was pretty optimistic about the rate of recovery for the State’s economy, so this next session of the presentation isn’t going to be as dreary as I once thought it would be.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542409-6A04-4DC6-AC3A-D3758287A8F2}" type="slidenum">
              <a:rPr kumimoji="0" lang="en-US" sz="1200" b="0" i="0" u="none" strike="noStrike" kern="1200" cap="none" spc="0" normalizeH="0" baseline="0" noProof="0" smtClean="0">
                <a:ln>
                  <a:noFill/>
                </a:ln>
                <a:solidFill>
                  <a:srgbClr val="4D3E2F"/>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4D3E2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70427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January before the start</a:t>
            </a:r>
            <a:r>
              <a:rPr lang="en-US" baseline="0" dirty="0" smtClean="0"/>
              <a:t> of the session, the Comptroller has to give an assessment of things before the session begins.  This time around, Hegar told us we still have a deficit in the current biennium, but not the $4.7 billion he told us it would be back in August.  Instead, just about a $1 billion shortfall.  He is optimistic about what the state’s economy will bring in over the next two years, so all in all it wasn’t so bad.  It still doesn’t give a lot of breathing room, but it isn’t likely to lead to the massive budget cuts we once thought we might be facing.</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15</a:t>
            </a:fld>
            <a:endParaRPr lang="en-US" dirty="0"/>
          </a:p>
        </p:txBody>
      </p:sp>
    </p:spTree>
    <p:extLst>
      <p:ext uri="{BB962C8B-B14F-4D97-AF65-F5344CB8AC3E}">
        <p14:creationId xmlns:p14="http://schemas.microsoft.com/office/powerpoint/2010/main" val="3907604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usually focus on General Revenue funds and ignore All Funds, since many</a:t>
            </a:r>
            <a:r>
              <a:rPr lang="en-US" baseline="0" dirty="0" smtClean="0"/>
              <a:t> of these don’t have state discretion over how or where they are spent.  But I think this table is very telling about what our perspective should be in public education.  We are only 1 of 2 lines in the black.  When every other area of the state budget appears in red, it is hard for us to complain (much).</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16</a:t>
            </a:fld>
            <a:endParaRPr lang="en-US" dirty="0"/>
          </a:p>
        </p:txBody>
      </p:sp>
    </p:spTree>
    <p:extLst>
      <p:ext uri="{BB962C8B-B14F-4D97-AF65-F5344CB8AC3E}">
        <p14:creationId xmlns:p14="http://schemas.microsoft.com/office/powerpoint/2010/main" val="3054020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 base bills filed by the House and Senate are almost nearly identical,</a:t>
            </a:r>
            <a:r>
              <a:rPr lang="en-US" baseline="0" dirty="0" smtClean="0"/>
              <a:t> especially in the big ticket items of the Foundation School Program in Article 3.  The big news for schools is the commitments made in HB 3 are fully funded.  They also added on top of what was spent in the last two years another $3 billion to fund enrollment growth. (Two points on that: 1) we learned in 2011 not to take the funding of enrollment growth for granted; it wasn’t funded then, so now every budget when it is we have to be grateful and 2) our state enrollment is not going to grow by $3 billion this biennium.  Rather, this number is derived (in part) based on the overstated growth in enrollment due to the way the state supplanted federal stimulus dollars, which artificially drove down ADA to save state money).</a:t>
            </a:r>
          </a:p>
          <a:p>
            <a:r>
              <a:rPr lang="en-US" baseline="0" dirty="0" smtClean="0"/>
              <a:t>And that $1 billion they included for ongoing property tax compression, we believe that is a placeholder as more than $1 billion will be required for that.  </a:t>
            </a:r>
          </a:p>
          <a:p>
            <a:r>
              <a:rPr lang="en-US" baseline="0" dirty="0" smtClean="0"/>
              <a:t>Both of these are placeholders for now, but we are glad they are there, as it is difficult for the State to pass a bill that spends less on education than what was originally proposed. </a:t>
            </a:r>
          </a:p>
          <a:p>
            <a:r>
              <a:rPr lang="en-US" baseline="0" dirty="0" smtClean="0"/>
              <a:t>This budget bill made it clear that public education remains a priority for the Texas Legislature.</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17</a:t>
            </a:fld>
            <a:endParaRPr lang="en-US" dirty="0"/>
          </a:p>
        </p:txBody>
      </p:sp>
    </p:spTree>
    <p:extLst>
      <p:ext uri="{BB962C8B-B14F-4D97-AF65-F5344CB8AC3E}">
        <p14:creationId xmlns:p14="http://schemas.microsoft.com/office/powerpoint/2010/main" val="1412085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 showed you what the Comptroller said lawmakers</a:t>
            </a:r>
            <a:r>
              <a:rPr lang="en-US" baseline="0" dirty="0" smtClean="0"/>
              <a:t> have available to spend, right? $112.5 billion.  Well, the budget that was introduced spends more than what they have they have available.  I gave you the Senate figure, and the House base bill spends $7.3 billion more.  That isn’t to say there aren’t ways to make that money available.  As you can see, they have tools available in the toolbox to get the job done.  They have $11.6 billion in the Rainy Day Fund, but if they spend all of that now and things don’t improve before they meet again in 2023, what then?  They can also use the tried and true trick of delaying the August 2023 FSP payment until September 2023.  That is a one-time thing they will eventually have to pay back, but it could make the money they need available now, available now.  Also, the manner in which they choose to spend all (or part) of the $5.5 billion the feds sent our way could also go a long way to fill their budgetary holes—and they have certainly done that before.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18</a:t>
            </a:fld>
            <a:endParaRPr lang="en-US" dirty="0"/>
          </a:p>
        </p:txBody>
      </p:sp>
    </p:spTree>
    <p:extLst>
      <p:ext uri="{BB962C8B-B14F-4D97-AF65-F5344CB8AC3E}">
        <p14:creationId xmlns:p14="http://schemas.microsoft.com/office/powerpoint/2010/main" val="3047841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Looking </a:t>
            </a:r>
            <a:r>
              <a:rPr lang="en-US" baseline="0" dirty="0" smtClean="0"/>
              <a:t>to history </a:t>
            </a:r>
            <a:r>
              <a:rPr lang="en-US" baseline="0" dirty="0" smtClean="0"/>
              <a:t>can be </a:t>
            </a:r>
            <a:r>
              <a:rPr lang="en-US" baseline="0" dirty="0" smtClean="0"/>
              <a:t>predictor of the future.  We have talked about how eerily familiar circumstances are now compared to what led up to the cuts adopted by the Legislature in 2011, that took affect in 2012 and 2013.  </a:t>
            </a:r>
            <a:r>
              <a:rPr lang="en-US" baseline="0" dirty="0" smtClean="0"/>
              <a:t>Right now, 2021 looks an awful lot </a:t>
            </a:r>
            <a:r>
              <a:rPr lang="en-US" baseline="0" dirty="0" smtClean="0"/>
              <a:t>like </a:t>
            </a:r>
            <a:r>
              <a:rPr lang="en-US" baseline="0" dirty="0" smtClean="0"/>
              <a:t>2009.  In 2009, the feds sent the state significant cash through the American Recovery and Reinvestment Act (ARRA).  What lawmakers chose to do at that time was to supplant some of the money, and then provide districts with an amount per WADA on top of state formula funding at the time.  They didn’t make it one-time money for schools (though they could have).  Because what that that all set into motion were the significant cuts in 2011.  We hope we don’t repeat that in 2023.</a:t>
            </a:r>
            <a:endParaRPr lang="en-US" dirty="0"/>
          </a:p>
        </p:txBody>
      </p:sp>
      <p:sp>
        <p:nvSpPr>
          <p:cNvPr id="4" name="Slide Number Placeholder 3"/>
          <p:cNvSpPr>
            <a:spLocks noGrp="1"/>
          </p:cNvSpPr>
          <p:nvPr>
            <p:ph type="sldNum" sz="quarter" idx="10"/>
          </p:nvPr>
        </p:nvSpPr>
        <p:spPr/>
        <p:txBody>
          <a:bodyPr/>
          <a:lstStyle/>
          <a:p>
            <a:pPr defTabSz="931774">
              <a:defRPr/>
            </a:pPr>
            <a:fld id="{77542409-6A04-4DC6-AC3A-D3758287A8F2}" type="slidenum">
              <a:rPr lang="en-US">
                <a:solidFill>
                  <a:srgbClr val="4D3E2F"/>
                </a:solidFill>
                <a:latin typeface="Corbel" panose="020B0503020204020204"/>
              </a:rPr>
              <a:pPr defTabSz="931774">
                <a:defRPr/>
              </a:pPr>
              <a:t>19</a:t>
            </a:fld>
            <a:endParaRPr lang="en-US" dirty="0">
              <a:solidFill>
                <a:srgbClr val="4D3E2F"/>
              </a:solidFill>
              <a:latin typeface="Corbel" panose="020B0503020204020204"/>
            </a:endParaRPr>
          </a:p>
        </p:txBody>
      </p:sp>
    </p:spTree>
    <p:extLst>
      <p:ext uri="{BB962C8B-B14F-4D97-AF65-F5344CB8AC3E}">
        <p14:creationId xmlns:p14="http://schemas.microsoft.com/office/powerpoint/2010/main" val="1035220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Commissioner says he is fairly optimistic and told</a:t>
            </a:r>
            <a:r>
              <a:rPr lang="en-US" baseline="0" dirty="0" smtClean="0"/>
              <a:t> schools “don’t stress about your budgets”</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23</a:t>
            </a:fld>
            <a:endParaRPr lang="en-US" dirty="0"/>
          </a:p>
        </p:txBody>
      </p:sp>
    </p:spTree>
    <p:extLst>
      <p:ext uri="{BB962C8B-B14F-4D97-AF65-F5344CB8AC3E}">
        <p14:creationId xmlns:p14="http://schemas.microsoft.com/office/powerpoint/2010/main" val="1563585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is February the time we expect to hear the answer? They just received updated property values, PEIMS submissions, and Comp Ed counts to give them a better idea of how much money they have (more so than the BRE), and this information will be used to make that decision.  It’s important to note that appropriators</a:t>
            </a:r>
            <a:r>
              <a:rPr lang="en-US" baseline="0" dirty="0" smtClean="0"/>
              <a:t> would rather tell schools much later in the process, but there is the understanding (through a lot of hard work and conversations) that schools need to know NOW, not months from now.</a:t>
            </a:r>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24</a:t>
            </a:fld>
            <a:endParaRPr lang="en-US" dirty="0"/>
          </a:p>
        </p:txBody>
      </p:sp>
    </p:spTree>
    <p:extLst>
      <p:ext uri="{BB962C8B-B14F-4D97-AF65-F5344CB8AC3E}">
        <p14:creationId xmlns:p14="http://schemas.microsoft.com/office/powerpoint/2010/main" val="1784903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25</a:t>
            </a:fld>
            <a:endParaRPr lang="en-US" dirty="0"/>
          </a:p>
        </p:txBody>
      </p:sp>
    </p:spTree>
    <p:extLst>
      <p:ext uri="{BB962C8B-B14F-4D97-AF65-F5344CB8AC3E}">
        <p14:creationId xmlns:p14="http://schemas.microsoft.com/office/powerpoint/2010/main" val="3711048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House Bill 3</a:t>
            </a:r>
            <a:r>
              <a:rPr lang="en-US" baseline="0" dirty="0" smtClean="0"/>
              <a:t> was passed in 2019, lots of folks were grateful for the investment in schools and local property taxpayers, but lots of folks questioned the long-term sustainability of those investments.  Little did we know how short “long-term” would be.  Can the state manage to maintain those investments beyond school year 2020-21 or not? </a:t>
            </a:r>
            <a:endParaRPr lang="en-US" dirty="0"/>
          </a:p>
        </p:txBody>
      </p:sp>
      <p:sp>
        <p:nvSpPr>
          <p:cNvPr id="4" name="Slide Number Placeholder 3"/>
          <p:cNvSpPr>
            <a:spLocks noGrp="1"/>
          </p:cNvSpPr>
          <p:nvPr>
            <p:ph type="sldNum" sz="quarter" idx="10"/>
          </p:nvPr>
        </p:nvSpPr>
        <p:spPr/>
        <p:txBody>
          <a:bodyPr/>
          <a:lstStyle/>
          <a:p>
            <a:pPr defTabSz="931774">
              <a:defRPr/>
            </a:pPr>
            <a:fld id="{77542409-6A04-4DC6-AC3A-D3758287A8F2}" type="slidenum">
              <a:rPr lang="en-US">
                <a:solidFill>
                  <a:srgbClr val="4D3E2F"/>
                </a:solidFill>
                <a:latin typeface="Corbel" panose="020B0503020204020204"/>
              </a:rPr>
              <a:pPr defTabSz="931774">
                <a:defRPr/>
              </a:pPr>
              <a:t>26</a:t>
            </a:fld>
            <a:endParaRPr lang="en-US" dirty="0">
              <a:solidFill>
                <a:srgbClr val="4D3E2F"/>
              </a:solidFill>
              <a:latin typeface="Corbel" panose="020B0503020204020204"/>
            </a:endParaRPr>
          </a:p>
        </p:txBody>
      </p:sp>
    </p:spTree>
    <p:extLst>
      <p:ext uri="{BB962C8B-B14F-4D97-AF65-F5344CB8AC3E}">
        <p14:creationId xmlns:p14="http://schemas.microsoft.com/office/powerpoint/2010/main" val="1084744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E21BF-362A-4CE9-91AB-2B7D052D24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4518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Mapped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236964-0B62-46BD-AA5F-FF6FE47B9D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611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 reminder that based on current assumptions (which will be updated in March 2021), the state compression percentage will remain at $0.9164 in FY22.  There will still be variable compression for districts whose local value growth exceeds 2.5%.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236964-0B62-46BD-AA5F-FF6FE47B9D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2441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30</a:t>
            </a:fld>
            <a:endParaRPr lang="en-US" dirty="0"/>
          </a:p>
        </p:txBody>
      </p:sp>
    </p:spTree>
    <p:extLst>
      <p:ext uri="{BB962C8B-B14F-4D97-AF65-F5344CB8AC3E}">
        <p14:creationId xmlns:p14="http://schemas.microsoft.com/office/powerpoint/2010/main" val="2513848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31</a:t>
            </a:fld>
            <a:endParaRPr lang="en-US" dirty="0"/>
          </a:p>
        </p:txBody>
      </p:sp>
    </p:spTree>
    <p:extLst>
      <p:ext uri="{BB962C8B-B14F-4D97-AF65-F5344CB8AC3E}">
        <p14:creationId xmlns:p14="http://schemas.microsoft.com/office/powerpoint/2010/main" val="2091284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32</a:t>
            </a:fld>
            <a:endParaRPr lang="en-US" dirty="0"/>
          </a:p>
        </p:txBody>
      </p:sp>
    </p:spTree>
    <p:extLst>
      <p:ext uri="{BB962C8B-B14F-4D97-AF65-F5344CB8AC3E}">
        <p14:creationId xmlns:p14="http://schemas.microsoft.com/office/powerpoint/2010/main" val="20804091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DEEB6F-FBB1-4660-8404-85BA47470DDB}" type="slidenum">
              <a:rPr lang="en-US" smtClean="0"/>
              <a:t>33</a:t>
            </a:fld>
            <a:endParaRPr lang="en-US" dirty="0"/>
          </a:p>
        </p:txBody>
      </p:sp>
    </p:spTree>
    <p:extLst>
      <p:ext uri="{BB962C8B-B14F-4D97-AF65-F5344CB8AC3E}">
        <p14:creationId xmlns:p14="http://schemas.microsoft.com/office/powerpoint/2010/main" val="2613151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JPG"/><Relationship Id="rId4" Type="http://schemas.openxmlformats.org/officeDocument/2006/relationships/image" Target="../media/image4.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3.xml"/><Relationship Id="rId5" Type="http://schemas.openxmlformats.org/officeDocument/2006/relationships/image" Target="../media/image5.JPG"/><Relationship Id="rId4" Type="http://schemas.openxmlformats.org/officeDocument/2006/relationships/image" Target="../media/image4.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4.xml"/><Relationship Id="rId5" Type="http://schemas.openxmlformats.org/officeDocument/2006/relationships/image" Target="../media/image5.JPG"/><Relationship Id="rId4" Type="http://schemas.openxmlformats.org/officeDocument/2006/relationships/image" Target="../media/image4.jp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5.xml"/><Relationship Id="rId5" Type="http://schemas.openxmlformats.org/officeDocument/2006/relationships/image" Target="../media/image5.JPG"/><Relationship Id="rId4" Type="http://schemas.openxmlformats.org/officeDocument/2006/relationships/image" Target="../media/image4.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6.xml"/><Relationship Id="rId5" Type="http://schemas.openxmlformats.org/officeDocument/2006/relationships/image" Target="../media/image5.JPG"/><Relationship Id="rId4" Type="http://schemas.openxmlformats.org/officeDocument/2006/relationships/image" Target="../media/image4.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7.xml"/><Relationship Id="rId5" Type="http://schemas.openxmlformats.org/officeDocument/2006/relationships/image" Target="../media/image5.JPG"/><Relationship Id="rId4" Type="http://schemas.openxmlformats.org/officeDocument/2006/relationships/image" Target="../media/image4.jp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3086100"/>
            <a:ext cx="2235708" cy="5829300"/>
          </a:xfrm>
          <a:prstGeom prst="rect">
            <a:avLst/>
          </a:prstGeom>
        </p:spPr>
      </p:pic>
      <p:sp>
        <p:nvSpPr>
          <p:cNvPr id="9" name="Rectangle 8"/>
          <p:cNvSpPr/>
          <p:nvPr/>
        </p:nvSpPr>
        <p:spPr>
          <a:xfrm>
            <a:off x="2443232" y="71859"/>
            <a:ext cx="7676499" cy="89154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34209" r="29738"/>
          <a:stretch/>
        </p:blipFill>
        <p:spPr>
          <a:xfrm>
            <a:off x="10256414" y="3086100"/>
            <a:ext cx="3736245" cy="5829300"/>
          </a:xfrm>
          <a:prstGeom prst="rect">
            <a:avLst/>
          </a:prstGeom>
        </p:spPr>
      </p:pic>
      <p:sp>
        <p:nvSpPr>
          <p:cNvPr id="2" name="Title 1"/>
          <p:cNvSpPr>
            <a:spLocks noGrp="1"/>
          </p:cNvSpPr>
          <p:nvPr>
            <p:ph type="ctrTitle"/>
          </p:nvPr>
        </p:nvSpPr>
        <p:spPr>
          <a:xfrm>
            <a:off x="2627666" y="4529559"/>
            <a:ext cx="7269480" cy="3581400"/>
          </a:xfrm>
        </p:spPr>
        <p:txBody>
          <a:bodyPr anchor="b">
            <a:normAutofit/>
          </a:bodyPr>
          <a:lstStyle>
            <a:lvl1pPr algn="l">
              <a:lnSpc>
                <a:spcPct val="90000"/>
              </a:lnSpc>
              <a:defRPr sz="7200">
                <a:solidFill>
                  <a:schemeClr val="bg1"/>
                </a:solidFill>
              </a:defRPr>
            </a:lvl1pPr>
          </a:lstStyle>
          <a:p>
            <a:r>
              <a:rPr lang="en-US" dirty="0"/>
              <a:t>Click to edit Master title style</a:t>
            </a:r>
            <a:endParaRPr dirty="0"/>
          </a:p>
        </p:txBody>
      </p:sp>
      <p:sp>
        <p:nvSpPr>
          <p:cNvPr id="3" name="Subtitle 2"/>
          <p:cNvSpPr>
            <a:spLocks noGrp="1"/>
          </p:cNvSpPr>
          <p:nvPr>
            <p:ph type="subTitle" idx="1"/>
          </p:nvPr>
        </p:nvSpPr>
        <p:spPr>
          <a:xfrm>
            <a:off x="2627666" y="8072841"/>
            <a:ext cx="7269480" cy="672084"/>
          </a:xfrm>
        </p:spPr>
        <p:txBody>
          <a:bodyPr>
            <a:normAutofit/>
          </a:bodyPr>
          <a:lstStyle>
            <a:lvl1pPr marL="0" indent="0" algn="l">
              <a:spcBef>
                <a:spcPts val="0"/>
              </a:spcBef>
              <a:buNone/>
              <a:defRPr sz="27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a:p>
        </p:txBody>
      </p:sp>
      <p:pic>
        <p:nvPicPr>
          <p:cNvPr id="12" name="Picture 11"/>
          <p:cNvPicPr>
            <a:picLocks noChangeAspect="1"/>
          </p:cNvPicPr>
          <p:nvPr userDrawn="1"/>
        </p:nvPicPr>
        <p:blipFill rotWithShape="1">
          <a:blip r:embed="rId4">
            <a:extLst>
              <a:ext uri="{28A0092B-C50C-407E-A947-70E740481C1C}">
                <a14:useLocalDpi xmlns:a14="http://schemas.microsoft.com/office/drawing/2010/main" val="0"/>
              </a:ext>
            </a:extLst>
          </a:blip>
          <a:srcRect l="21677" r="49539"/>
          <a:stretch/>
        </p:blipFill>
        <p:spPr>
          <a:xfrm>
            <a:off x="-8729" y="3088720"/>
            <a:ext cx="2244435" cy="5848160"/>
          </a:xfrm>
          <a:prstGeom prst="rect">
            <a:avLst/>
          </a:prstGeom>
        </p:spPr>
      </p:pic>
      <p:pic>
        <p:nvPicPr>
          <p:cNvPr id="5" name="Picture 4"/>
          <p:cNvPicPr>
            <a:picLocks noChangeAspect="1"/>
          </p:cNvPicPr>
          <p:nvPr userDrawn="1"/>
        </p:nvPicPr>
        <p:blipFill rotWithShape="1">
          <a:blip r:embed="rId5">
            <a:extLst>
              <a:ext uri="{28A0092B-C50C-407E-A947-70E740481C1C}">
                <a14:useLocalDpi xmlns:a14="http://schemas.microsoft.com/office/drawing/2010/main" val="0"/>
              </a:ext>
            </a:extLst>
          </a:blip>
          <a:srcRect l="15749" t="15439" r="18991" b="14808"/>
          <a:stretch/>
        </p:blipFill>
        <p:spPr>
          <a:xfrm>
            <a:off x="14200184" y="3089562"/>
            <a:ext cx="4087817" cy="5825838"/>
          </a:xfrm>
          <a:prstGeom prst="rect">
            <a:avLst/>
          </a:prstGeom>
        </p:spPr>
      </p:pic>
    </p:spTree>
    <p:extLst>
      <p:ext uri="{BB962C8B-B14F-4D97-AF65-F5344CB8AC3E}">
        <p14:creationId xmlns:p14="http://schemas.microsoft.com/office/powerpoint/2010/main" val="2619877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9" name="Straight Connector 8"/>
          <p:cNvCxnSpPr/>
          <p:nvPr userDrawn="1"/>
        </p:nvCxnSpPr>
        <p:spPr>
          <a:xfrm>
            <a:off x="2115039" y="2189480"/>
            <a:ext cx="16172961"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5092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 y="1"/>
            <a:ext cx="10233212" cy="8634791"/>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297FD5"/>
              </a:solidFill>
              <a:effectLst/>
              <a:uLnTx/>
              <a:uFillTx/>
              <a:latin typeface="Corbel" panose="020B0503020204020204"/>
              <a:ea typeface="+mn-ea"/>
              <a:cs typeface="+mn-cs"/>
            </a:endParaRPr>
          </a:p>
        </p:txBody>
      </p:sp>
      <p:sp>
        <p:nvSpPr>
          <p:cNvPr id="2" name="Title 1"/>
          <p:cNvSpPr>
            <a:spLocks noGrp="1"/>
          </p:cNvSpPr>
          <p:nvPr>
            <p:ph type="title"/>
          </p:nvPr>
        </p:nvSpPr>
        <p:spPr>
          <a:xfrm>
            <a:off x="395455" y="343390"/>
            <a:ext cx="9636053" cy="4715090"/>
          </a:xfrm>
        </p:spPr>
        <p:txBody>
          <a:bodyPr anchor="b"/>
          <a:lstStyle>
            <a:lvl1pPr>
              <a:defRPr sz="9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2627666" y="8072840"/>
            <a:ext cx="10424160" cy="674285"/>
          </a:xfrm>
        </p:spPr>
        <p:txBody>
          <a:bodyPr/>
          <a:lstStyle>
            <a:lvl1pPr marL="0" indent="0">
              <a:spcBef>
                <a:spcPts val="0"/>
              </a:spcBef>
              <a:buNone/>
              <a:defRPr sz="3600">
                <a:solidFill>
                  <a:schemeClr val="bg1"/>
                </a:solidFill>
              </a:defRPr>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en-US"/>
              <a:t>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13437" y="8747124"/>
            <a:ext cx="4666149" cy="1322895"/>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9911" t="9827" r="9995" b="10079"/>
          <a:stretch/>
        </p:blipFill>
        <p:spPr>
          <a:xfrm>
            <a:off x="10426961" y="1482167"/>
            <a:ext cx="7152626" cy="7152624"/>
          </a:xfrm>
          <a:prstGeom prst="rect">
            <a:avLst/>
          </a:prstGeom>
        </p:spPr>
      </p:pic>
    </p:spTree>
    <p:extLst>
      <p:ext uri="{BB962C8B-B14F-4D97-AF65-F5344CB8AC3E}">
        <p14:creationId xmlns:p14="http://schemas.microsoft.com/office/powerpoint/2010/main" val="302786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2114551" y="2334422"/>
            <a:ext cx="6773957"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9114232" y="2321396"/>
            <a:ext cx="6753299"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p:cNvCxnSpPr/>
          <p:nvPr userDrawn="1"/>
        </p:nvCxnSpPr>
        <p:spPr>
          <a:xfrm>
            <a:off x="2114550" y="2189480"/>
            <a:ext cx="1617345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128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2114549" y="2331720"/>
            <a:ext cx="6747063"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2114549" y="3567589"/>
            <a:ext cx="6747063"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9113744" y="2331720"/>
            <a:ext cx="6753786"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113744" y="3567589"/>
            <a:ext cx="6753786"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2" name="Straight Connector 11"/>
          <p:cNvCxnSpPr/>
          <p:nvPr userDrawn="1"/>
        </p:nvCxnSpPr>
        <p:spPr>
          <a:xfrm>
            <a:off x="1845608" y="2221752"/>
            <a:ext cx="16173452"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280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2014424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554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19" y="1379424"/>
            <a:ext cx="6233433" cy="3799332"/>
          </a:xfrm>
        </p:spPr>
        <p:txBody>
          <a:bodyPr anchor="b"/>
          <a:lstStyle>
            <a:lvl1pPr>
              <a:defRPr sz="4800"/>
            </a:lvl1pPr>
          </a:lstStyle>
          <a:p>
            <a:r>
              <a:rPr lang="en-US"/>
              <a:t>Click to edit Master title style</a:t>
            </a:r>
            <a:endParaRPr/>
          </a:p>
        </p:txBody>
      </p:sp>
      <p:sp>
        <p:nvSpPr>
          <p:cNvPr id="3" name="Content Placeholder 2"/>
          <p:cNvSpPr>
            <a:spLocks noGrp="1"/>
          </p:cNvSpPr>
          <p:nvPr>
            <p:ph idx="1"/>
          </p:nvPr>
        </p:nvSpPr>
        <p:spPr>
          <a:xfrm>
            <a:off x="2114549" y="1373884"/>
            <a:ext cx="7825469" cy="7598664"/>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9940019" y="5169595"/>
            <a:ext cx="6233433" cy="3802955"/>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77396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20" y="1379424"/>
            <a:ext cx="6233433" cy="3799332"/>
          </a:xfrm>
        </p:spPr>
        <p:txBody>
          <a:bodyPr anchor="b"/>
          <a:lstStyle>
            <a:lvl1pPr>
              <a:defRPr sz="4800"/>
            </a:lvl1pPr>
          </a:lstStyle>
          <a:p>
            <a:r>
              <a:rPr lang="en-US"/>
              <a:t>Click to edit Master title style</a:t>
            </a:r>
            <a:endParaRPr/>
          </a:p>
        </p:txBody>
      </p:sp>
      <p:sp>
        <p:nvSpPr>
          <p:cNvPr id="3" name="Picture Placeholder 2"/>
          <p:cNvSpPr>
            <a:spLocks noGrp="1"/>
          </p:cNvSpPr>
          <p:nvPr>
            <p:ph type="pic" idx="1"/>
          </p:nvPr>
        </p:nvSpPr>
        <p:spPr>
          <a:xfrm>
            <a:off x="1" y="1373884"/>
            <a:ext cx="9940016" cy="7598664"/>
          </a:xfrm>
        </p:spPr>
        <p:txBody>
          <a:bodyPr tIns="1371600">
            <a:normAutofit/>
          </a:bodyPr>
          <a:lstStyle>
            <a:lvl1pPr marL="0" indent="0" algn="ctr">
              <a:spcBef>
                <a:spcPts val="0"/>
              </a:spcBef>
              <a:buNone/>
              <a:defRPr sz="33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endParaRPr dirty="0"/>
          </a:p>
        </p:txBody>
      </p:sp>
      <p:sp>
        <p:nvSpPr>
          <p:cNvPr id="4" name="Text Placeholder 3"/>
          <p:cNvSpPr>
            <a:spLocks noGrp="1"/>
          </p:cNvSpPr>
          <p:nvPr>
            <p:ph type="body" sz="half" idx="2"/>
          </p:nvPr>
        </p:nvSpPr>
        <p:spPr>
          <a:xfrm>
            <a:off x="9940020" y="5169596"/>
            <a:ext cx="6233433" cy="3802956"/>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222362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36496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285751"/>
            <a:ext cx="3086100" cy="897969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57300" y="285751"/>
            <a:ext cx="11601450" cy="897969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278951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a:t>Click to edit Master title style</a:t>
            </a:r>
            <a:endParaRPr/>
          </a:p>
        </p:txBody>
      </p:sp>
      <p:sp>
        <p:nvSpPr>
          <p:cNvPr id="4" name="Footer Placeholder 3"/>
          <p:cNvSpPr>
            <a:spLocks noGrp="1"/>
          </p:cNvSpPr>
          <p:nvPr>
            <p:ph type="ftr" sz="quarter" idx="11"/>
          </p:nvPr>
        </p:nvSpPr>
        <p:spPr>
          <a:xfrm>
            <a:off x="2456575" y="9944100"/>
            <a:ext cx="13716389" cy="342900"/>
          </a:xfrm>
          <a:prstGeom prst="rect">
            <a:avLst/>
          </a:prstGeom>
        </p:spPr>
        <p:txBody>
          <a:bodyPr/>
          <a:lstStyle/>
          <a:p>
            <a:pPr defTabSz="1371600"/>
            <a:endParaRPr lang="en-US" sz="2700" dirty="0">
              <a:solidFill>
                <a:prstClr val="black"/>
              </a:solidFill>
            </a:endParaRPr>
          </a:p>
        </p:txBody>
      </p:sp>
      <p:sp>
        <p:nvSpPr>
          <p:cNvPr id="5" name="Slide Number Placeholder 4"/>
          <p:cNvSpPr>
            <a:spLocks noGrp="1"/>
          </p:cNvSpPr>
          <p:nvPr>
            <p:ph type="sldNum" sz="quarter" idx="12"/>
          </p:nvPr>
        </p:nvSpPr>
        <p:spPr>
          <a:xfrm>
            <a:off x="16459200" y="9486900"/>
            <a:ext cx="1066800" cy="366714"/>
          </a:xfrm>
          <a:prstGeom prst="rect">
            <a:avLst/>
          </a:prstGeom>
        </p:spPr>
        <p:txBody>
          <a:bodyPr/>
          <a:lstStyle>
            <a:lvl1pPr>
              <a:defRPr>
                <a:solidFill>
                  <a:schemeClr val="tx1"/>
                </a:solidFill>
              </a:defRPr>
            </a:lvl1pPr>
            <a:extLst/>
          </a:lstStyle>
          <a:p>
            <a:pPr defTabSz="1371600"/>
            <a:fld id="{8F82E0A0-C266-4798-8C8F-B9F91E9DA37E}" type="slidenum">
              <a:rPr lang="en-US" sz="2700" smtClean="0">
                <a:solidFill>
                  <a:prstClr val="black"/>
                </a:solidFill>
              </a:rPr>
              <a:pPr defTabSz="1371600"/>
              <a:t>‹#›</a:t>
            </a:fld>
            <a:endParaRPr lang="en-US" sz="2700" dirty="0">
              <a:solidFill>
                <a:prstClr val="black"/>
              </a:solidFill>
            </a:endParaRPr>
          </a:p>
        </p:txBody>
      </p:sp>
      <p:sp>
        <p:nvSpPr>
          <p:cNvPr id="7" name="Rectangle 6"/>
          <p:cNvSpPr>
            <a:spLocks noGrp="1"/>
          </p:cNvSpPr>
          <p:nvPr>
            <p:ph sz="quarter" idx="13"/>
          </p:nvPr>
        </p:nvSpPr>
        <p:spPr>
          <a:xfrm>
            <a:off x="1219200" y="2705100"/>
            <a:ext cx="16306800" cy="6553200"/>
          </a:xfrm>
        </p:spPr>
        <p:txBody>
          <a:bodyPr/>
          <a:lstStyle/>
          <a:p>
            <a:pPr lvl="0" eaLnBrk="1" latinLnBrk="1" hangingPunct="1"/>
            <a:r>
              <a:rPr lang="en-US"/>
              <a:t>Click to edit Master text styles</a:t>
            </a:r>
          </a:p>
          <a:p>
            <a:pPr lvl="1" eaLnBrk="1" latinLnBrk="1" hangingPunct="1"/>
            <a:r>
              <a:rPr lang="en-US"/>
              <a:t>Second level</a:t>
            </a:r>
          </a:p>
          <a:p>
            <a:pPr lvl="2" eaLnBrk="1" latinLnBrk="1" hangingPunct="1"/>
            <a:r>
              <a:rPr lang="en-US"/>
              <a:t>Third level</a:t>
            </a:r>
          </a:p>
          <a:p>
            <a:pPr lvl="3" eaLnBrk="1" latinLnBrk="1" hangingPunct="1"/>
            <a:r>
              <a:rPr lang="en-US"/>
              <a:t>Fourth level</a:t>
            </a:r>
          </a:p>
          <a:p>
            <a:pPr lvl="4" eaLnBrk="1" latinLnBrk="1" hangingPunct="1"/>
            <a:r>
              <a:rPr lang="en-US"/>
              <a:t>Fifth level</a:t>
            </a:r>
            <a:endParaRPr/>
          </a:p>
        </p:txBody>
      </p:sp>
    </p:spTree>
    <p:extLst>
      <p:ext uri="{BB962C8B-B14F-4D97-AF65-F5344CB8AC3E}">
        <p14:creationId xmlns:p14="http://schemas.microsoft.com/office/powerpoint/2010/main" val="156858979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3086100"/>
            <a:ext cx="2235708" cy="5829300"/>
          </a:xfrm>
          <a:prstGeom prst="rect">
            <a:avLst/>
          </a:prstGeom>
        </p:spPr>
      </p:pic>
      <p:sp>
        <p:nvSpPr>
          <p:cNvPr id="9" name="Rectangle 8"/>
          <p:cNvSpPr/>
          <p:nvPr/>
        </p:nvSpPr>
        <p:spPr>
          <a:xfrm>
            <a:off x="2443232" y="71859"/>
            <a:ext cx="7676499" cy="89154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34209" r="29738"/>
          <a:stretch/>
        </p:blipFill>
        <p:spPr>
          <a:xfrm>
            <a:off x="10256414" y="3086100"/>
            <a:ext cx="3736245" cy="5829300"/>
          </a:xfrm>
          <a:prstGeom prst="rect">
            <a:avLst/>
          </a:prstGeom>
        </p:spPr>
      </p:pic>
      <p:sp>
        <p:nvSpPr>
          <p:cNvPr id="2" name="Title 1"/>
          <p:cNvSpPr>
            <a:spLocks noGrp="1"/>
          </p:cNvSpPr>
          <p:nvPr>
            <p:ph type="ctrTitle"/>
          </p:nvPr>
        </p:nvSpPr>
        <p:spPr>
          <a:xfrm>
            <a:off x="2627666" y="4529559"/>
            <a:ext cx="7269480" cy="3581400"/>
          </a:xfrm>
        </p:spPr>
        <p:txBody>
          <a:bodyPr anchor="b">
            <a:normAutofit/>
          </a:bodyPr>
          <a:lstStyle>
            <a:lvl1pPr algn="l">
              <a:lnSpc>
                <a:spcPct val="90000"/>
              </a:lnSpc>
              <a:defRPr sz="7200">
                <a:solidFill>
                  <a:schemeClr val="bg1"/>
                </a:solidFill>
              </a:defRPr>
            </a:lvl1pPr>
          </a:lstStyle>
          <a:p>
            <a:r>
              <a:rPr lang="en-US" dirty="0"/>
              <a:t>Click to edit Master title style</a:t>
            </a:r>
            <a:endParaRPr dirty="0"/>
          </a:p>
        </p:txBody>
      </p:sp>
      <p:sp>
        <p:nvSpPr>
          <p:cNvPr id="3" name="Subtitle 2"/>
          <p:cNvSpPr>
            <a:spLocks noGrp="1"/>
          </p:cNvSpPr>
          <p:nvPr>
            <p:ph type="subTitle" idx="1"/>
          </p:nvPr>
        </p:nvSpPr>
        <p:spPr>
          <a:xfrm>
            <a:off x="2627666" y="8072841"/>
            <a:ext cx="7269480" cy="672084"/>
          </a:xfrm>
        </p:spPr>
        <p:txBody>
          <a:bodyPr>
            <a:normAutofit/>
          </a:bodyPr>
          <a:lstStyle>
            <a:lvl1pPr marL="0" indent="0" algn="l">
              <a:spcBef>
                <a:spcPts val="0"/>
              </a:spcBef>
              <a:buNone/>
              <a:defRPr sz="27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a:p>
        </p:txBody>
      </p:sp>
      <p:pic>
        <p:nvPicPr>
          <p:cNvPr id="12" name="Picture 11"/>
          <p:cNvPicPr>
            <a:picLocks noChangeAspect="1"/>
          </p:cNvPicPr>
          <p:nvPr userDrawn="1"/>
        </p:nvPicPr>
        <p:blipFill rotWithShape="1">
          <a:blip r:embed="rId4">
            <a:extLst>
              <a:ext uri="{28A0092B-C50C-407E-A947-70E740481C1C}">
                <a14:useLocalDpi xmlns:a14="http://schemas.microsoft.com/office/drawing/2010/main" val="0"/>
              </a:ext>
            </a:extLst>
          </a:blip>
          <a:srcRect l="21677" r="49539"/>
          <a:stretch/>
        </p:blipFill>
        <p:spPr>
          <a:xfrm>
            <a:off x="-8729" y="3088720"/>
            <a:ext cx="2244435" cy="5848160"/>
          </a:xfrm>
          <a:prstGeom prst="rect">
            <a:avLst/>
          </a:prstGeom>
        </p:spPr>
      </p:pic>
      <p:pic>
        <p:nvPicPr>
          <p:cNvPr id="5" name="Picture 4"/>
          <p:cNvPicPr>
            <a:picLocks noChangeAspect="1"/>
          </p:cNvPicPr>
          <p:nvPr userDrawn="1"/>
        </p:nvPicPr>
        <p:blipFill rotWithShape="1">
          <a:blip r:embed="rId5">
            <a:extLst>
              <a:ext uri="{28A0092B-C50C-407E-A947-70E740481C1C}">
                <a14:useLocalDpi xmlns:a14="http://schemas.microsoft.com/office/drawing/2010/main" val="0"/>
              </a:ext>
            </a:extLst>
          </a:blip>
          <a:srcRect l="15749" t="15439" r="18991" b="14808"/>
          <a:stretch/>
        </p:blipFill>
        <p:spPr>
          <a:xfrm>
            <a:off x="14200184" y="3089562"/>
            <a:ext cx="4087817" cy="5825838"/>
          </a:xfrm>
          <a:prstGeom prst="rect">
            <a:avLst/>
          </a:prstGeom>
        </p:spPr>
      </p:pic>
    </p:spTree>
    <p:extLst>
      <p:ext uri="{BB962C8B-B14F-4D97-AF65-F5344CB8AC3E}">
        <p14:creationId xmlns:p14="http://schemas.microsoft.com/office/powerpoint/2010/main" val="127825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9" name="Straight Connector 8"/>
          <p:cNvCxnSpPr/>
          <p:nvPr userDrawn="1"/>
        </p:nvCxnSpPr>
        <p:spPr>
          <a:xfrm>
            <a:off x="2115039" y="2189480"/>
            <a:ext cx="16172961"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29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 y="1"/>
            <a:ext cx="10233212" cy="8634791"/>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297FD5"/>
              </a:solidFill>
              <a:effectLst/>
              <a:uLnTx/>
              <a:uFillTx/>
              <a:latin typeface="Corbel" panose="020B0503020204020204"/>
              <a:ea typeface="+mn-ea"/>
              <a:cs typeface="+mn-cs"/>
            </a:endParaRPr>
          </a:p>
        </p:txBody>
      </p:sp>
      <p:sp>
        <p:nvSpPr>
          <p:cNvPr id="2" name="Title 1"/>
          <p:cNvSpPr>
            <a:spLocks noGrp="1"/>
          </p:cNvSpPr>
          <p:nvPr>
            <p:ph type="title"/>
          </p:nvPr>
        </p:nvSpPr>
        <p:spPr>
          <a:xfrm>
            <a:off x="395455" y="343390"/>
            <a:ext cx="9636053" cy="4715090"/>
          </a:xfrm>
        </p:spPr>
        <p:txBody>
          <a:bodyPr anchor="b"/>
          <a:lstStyle>
            <a:lvl1pPr>
              <a:defRPr sz="9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2627666" y="8072840"/>
            <a:ext cx="10424160" cy="674285"/>
          </a:xfrm>
        </p:spPr>
        <p:txBody>
          <a:bodyPr/>
          <a:lstStyle>
            <a:lvl1pPr marL="0" indent="0">
              <a:spcBef>
                <a:spcPts val="0"/>
              </a:spcBef>
              <a:buNone/>
              <a:defRPr sz="3600">
                <a:solidFill>
                  <a:schemeClr val="bg1"/>
                </a:solidFill>
              </a:defRPr>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en-US"/>
              <a:t>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13437" y="8747124"/>
            <a:ext cx="4666149" cy="1322895"/>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9911" t="9827" r="9995" b="10079"/>
          <a:stretch/>
        </p:blipFill>
        <p:spPr>
          <a:xfrm>
            <a:off x="10426961" y="1482167"/>
            <a:ext cx="7152626" cy="7152624"/>
          </a:xfrm>
          <a:prstGeom prst="rect">
            <a:avLst/>
          </a:prstGeom>
        </p:spPr>
      </p:pic>
    </p:spTree>
    <p:extLst>
      <p:ext uri="{BB962C8B-B14F-4D97-AF65-F5344CB8AC3E}">
        <p14:creationId xmlns:p14="http://schemas.microsoft.com/office/powerpoint/2010/main" val="182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2114551" y="2334422"/>
            <a:ext cx="6773957"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9114232" y="2321396"/>
            <a:ext cx="6753299"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p:cNvCxnSpPr/>
          <p:nvPr userDrawn="1"/>
        </p:nvCxnSpPr>
        <p:spPr>
          <a:xfrm>
            <a:off x="2114550" y="2189480"/>
            <a:ext cx="1617345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847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2114549" y="2331720"/>
            <a:ext cx="6747063"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2114549" y="3567589"/>
            <a:ext cx="6747063"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9113744" y="2331720"/>
            <a:ext cx="6753786"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113744" y="3567589"/>
            <a:ext cx="6753786"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2" name="Straight Connector 11"/>
          <p:cNvCxnSpPr/>
          <p:nvPr userDrawn="1"/>
        </p:nvCxnSpPr>
        <p:spPr>
          <a:xfrm>
            <a:off x="1845608" y="2221752"/>
            <a:ext cx="16173452"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17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2171988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86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19" y="1379424"/>
            <a:ext cx="6233433" cy="3799332"/>
          </a:xfrm>
        </p:spPr>
        <p:txBody>
          <a:bodyPr anchor="b"/>
          <a:lstStyle>
            <a:lvl1pPr>
              <a:defRPr sz="4800"/>
            </a:lvl1pPr>
          </a:lstStyle>
          <a:p>
            <a:r>
              <a:rPr lang="en-US"/>
              <a:t>Click to edit Master title style</a:t>
            </a:r>
            <a:endParaRPr/>
          </a:p>
        </p:txBody>
      </p:sp>
      <p:sp>
        <p:nvSpPr>
          <p:cNvPr id="3" name="Content Placeholder 2"/>
          <p:cNvSpPr>
            <a:spLocks noGrp="1"/>
          </p:cNvSpPr>
          <p:nvPr>
            <p:ph idx="1"/>
          </p:nvPr>
        </p:nvSpPr>
        <p:spPr>
          <a:xfrm>
            <a:off x="2114549" y="1373884"/>
            <a:ext cx="7825469" cy="7598664"/>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9940019" y="5169595"/>
            <a:ext cx="6233433" cy="3802955"/>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50896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20" y="1379424"/>
            <a:ext cx="6233433" cy="3799332"/>
          </a:xfrm>
        </p:spPr>
        <p:txBody>
          <a:bodyPr anchor="b"/>
          <a:lstStyle>
            <a:lvl1pPr>
              <a:defRPr sz="4800"/>
            </a:lvl1pPr>
          </a:lstStyle>
          <a:p>
            <a:r>
              <a:rPr lang="en-US"/>
              <a:t>Click to edit Master title style</a:t>
            </a:r>
            <a:endParaRPr/>
          </a:p>
        </p:txBody>
      </p:sp>
      <p:sp>
        <p:nvSpPr>
          <p:cNvPr id="3" name="Picture Placeholder 2"/>
          <p:cNvSpPr>
            <a:spLocks noGrp="1"/>
          </p:cNvSpPr>
          <p:nvPr>
            <p:ph type="pic" idx="1"/>
          </p:nvPr>
        </p:nvSpPr>
        <p:spPr>
          <a:xfrm>
            <a:off x="1" y="1373884"/>
            <a:ext cx="9940016" cy="7598664"/>
          </a:xfrm>
        </p:spPr>
        <p:txBody>
          <a:bodyPr tIns="1371600">
            <a:normAutofit/>
          </a:bodyPr>
          <a:lstStyle>
            <a:lvl1pPr marL="0" indent="0" algn="ctr">
              <a:spcBef>
                <a:spcPts val="0"/>
              </a:spcBef>
              <a:buNone/>
              <a:defRPr sz="33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endParaRPr dirty="0"/>
          </a:p>
        </p:txBody>
      </p:sp>
      <p:sp>
        <p:nvSpPr>
          <p:cNvPr id="4" name="Text Placeholder 3"/>
          <p:cNvSpPr>
            <a:spLocks noGrp="1"/>
          </p:cNvSpPr>
          <p:nvPr>
            <p:ph type="body" sz="half" idx="2"/>
          </p:nvPr>
        </p:nvSpPr>
        <p:spPr>
          <a:xfrm>
            <a:off x="9940020" y="5169596"/>
            <a:ext cx="6233433" cy="3802956"/>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61786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38188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285751"/>
            <a:ext cx="3086100" cy="897969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57300" y="285751"/>
            <a:ext cx="11601450" cy="897969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401948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a:t>Click to edit Master title style</a:t>
            </a:r>
            <a:endParaRPr/>
          </a:p>
        </p:txBody>
      </p:sp>
      <p:sp>
        <p:nvSpPr>
          <p:cNvPr id="4" name="Footer Placeholder 3"/>
          <p:cNvSpPr>
            <a:spLocks noGrp="1"/>
          </p:cNvSpPr>
          <p:nvPr>
            <p:ph type="ftr" sz="quarter" idx="11"/>
          </p:nvPr>
        </p:nvSpPr>
        <p:spPr>
          <a:xfrm>
            <a:off x="2456575" y="9944100"/>
            <a:ext cx="13716389" cy="342900"/>
          </a:xfrm>
          <a:prstGeom prst="rect">
            <a:avLst/>
          </a:prstGeom>
        </p:spPr>
        <p:txBody>
          <a:bodyPr/>
          <a:lstStyle/>
          <a:p>
            <a:pPr defTabSz="1371600"/>
            <a:endParaRPr lang="en-US" sz="2700" dirty="0">
              <a:solidFill>
                <a:prstClr val="black"/>
              </a:solidFill>
            </a:endParaRPr>
          </a:p>
        </p:txBody>
      </p:sp>
      <p:sp>
        <p:nvSpPr>
          <p:cNvPr id="5" name="Slide Number Placeholder 4"/>
          <p:cNvSpPr>
            <a:spLocks noGrp="1"/>
          </p:cNvSpPr>
          <p:nvPr>
            <p:ph type="sldNum" sz="quarter" idx="12"/>
          </p:nvPr>
        </p:nvSpPr>
        <p:spPr>
          <a:xfrm>
            <a:off x="16459200" y="9486900"/>
            <a:ext cx="1066800" cy="366714"/>
          </a:xfrm>
          <a:prstGeom prst="rect">
            <a:avLst/>
          </a:prstGeom>
        </p:spPr>
        <p:txBody>
          <a:bodyPr/>
          <a:lstStyle>
            <a:lvl1pPr>
              <a:defRPr>
                <a:solidFill>
                  <a:schemeClr val="tx1"/>
                </a:solidFill>
              </a:defRPr>
            </a:lvl1pPr>
            <a:extLst/>
          </a:lstStyle>
          <a:p>
            <a:pPr defTabSz="1371600"/>
            <a:fld id="{8F82E0A0-C266-4798-8C8F-B9F91E9DA37E}" type="slidenum">
              <a:rPr lang="en-US" sz="2700" smtClean="0">
                <a:solidFill>
                  <a:prstClr val="black"/>
                </a:solidFill>
              </a:rPr>
              <a:pPr defTabSz="1371600"/>
              <a:t>‹#›</a:t>
            </a:fld>
            <a:endParaRPr lang="en-US" sz="2700" dirty="0">
              <a:solidFill>
                <a:prstClr val="black"/>
              </a:solidFill>
            </a:endParaRPr>
          </a:p>
        </p:txBody>
      </p:sp>
      <p:sp>
        <p:nvSpPr>
          <p:cNvPr id="7" name="Rectangle 6"/>
          <p:cNvSpPr>
            <a:spLocks noGrp="1"/>
          </p:cNvSpPr>
          <p:nvPr>
            <p:ph sz="quarter" idx="13"/>
          </p:nvPr>
        </p:nvSpPr>
        <p:spPr>
          <a:xfrm>
            <a:off x="1219200" y="2705100"/>
            <a:ext cx="16306800" cy="6553200"/>
          </a:xfrm>
        </p:spPr>
        <p:txBody>
          <a:bodyPr/>
          <a:lstStyle/>
          <a:p>
            <a:pPr lvl="0" eaLnBrk="1" latinLnBrk="1" hangingPunct="1"/>
            <a:r>
              <a:rPr lang="en-US"/>
              <a:t>Click to edit Master text styles</a:t>
            </a:r>
          </a:p>
          <a:p>
            <a:pPr lvl="1" eaLnBrk="1" latinLnBrk="1" hangingPunct="1"/>
            <a:r>
              <a:rPr lang="en-US"/>
              <a:t>Second level</a:t>
            </a:r>
          </a:p>
          <a:p>
            <a:pPr lvl="2" eaLnBrk="1" latinLnBrk="1" hangingPunct="1"/>
            <a:r>
              <a:rPr lang="en-US"/>
              <a:t>Third level</a:t>
            </a:r>
          </a:p>
          <a:p>
            <a:pPr lvl="3" eaLnBrk="1" latinLnBrk="1" hangingPunct="1"/>
            <a:r>
              <a:rPr lang="en-US"/>
              <a:t>Fourth level</a:t>
            </a:r>
          </a:p>
          <a:p>
            <a:pPr lvl="4" eaLnBrk="1" latinLnBrk="1" hangingPunct="1"/>
            <a:r>
              <a:rPr lang="en-US"/>
              <a:t>Fifth level</a:t>
            </a:r>
            <a:endParaRPr/>
          </a:p>
        </p:txBody>
      </p:sp>
    </p:spTree>
    <p:extLst>
      <p:ext uri="{BB962C8B-B14F-4D97-AF65-F5344CB8AC3E}">
        <p14:creationId xmlns:p14="http://schemas.microsoft.com/office/powerpoint/2010/main" val="188703519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3086100"/>
            <a:ext cx="2235708" cy="5829300"/>
          </a:xfrm>
          <a:prstGeom prst="rect">
            <a:avLst/>
          </a:prstGeom>
        </p:spPr>
      </p:pic>
      <p:sp>
        <p:nvSpPr>
          <p:cNvPr id="9" name="Rectangle 8"/>
          <p:cNvSpPr/>
          <p:nvPr/>
        </p:nvSpPr>
        <p:spPr>
          <a:xfrm>
            <a:off x="2443232" y="71859"/>
            <a:ext cx="7676499" cy="89154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34209" r="29738"/>
          <a:stretch/>
        </p:blipFill>
        <p:spPr>
          <a:xfrm>
            <a:off x="10256414" y="3086100"/>
            <a:ext cx="3736245" cy="5829300"/>
          </a:xfrm>
          <a:prstGeom prst="rect">
            <a:avLst/>
          </a:prstGeom>
        </p:spPr>
      </p:pic>
      <p:sp>
        <p:nvSpPr>
          <p:cNvPr id="2" name="Title 1"/>
          <p:cNvSpPr>
            <a:spLocks noGrp="1"/>
          </p:cNvSpPr>
          <p:nvPr>
            <p:ph type="ctrTitle"/>
          </p:nvPr>
        </p:nvSpPr>
        <p:spPr>
          <a:xfrm>
            <a:off x="2627666" y="4529559"/>
            <a:ext cx="7269480" cy="3581400"/>
          </a:xfrm>
        </p:spPr>
        <p:txBody>
          <a:bodyPr anchor="b">
            <a:normAutofit/>
          </a:bodyPr>
          <a:lstStyle>
            <a:lvl1pPr algn="l">
              <a:lnSpc>
                <a:spcPct val="90000"/>
              </a:lnSpc>
              <a:defRPr sz="7200">
                <a:solidFill>
                  <a:schemeClr val="bg1"/>
                </a:solidFill>
              </a:defRPr>
            </a:lvl1pPr>
          </a:lstStyle>
          <a:p>
            <a:r>
              <a:rPr lang="en-US" dirty="0"/>
              <a:t>Click to edit Master title style</a:t>
            </a:r>
            <a:endParaRPr dirty="0"/>
          </a:p>
        </p:txBody>
      </p:sp>
      <p:sp>
        <p:nvSpPr>
          <p:cNvPr id="3" name="Subtitle 2"/>
          <p:cNvSpPr>
            <a:spLocks noGrp="1"/>
          </p:cNvSpPr>
          <p:nvPr>
            <p:ph type="subTitle" idx="1"/>
          </p:nvPr>
        </p:nvSpPr>
        <p:spPr>
          <a:xfrm>
            <a:off x="2627666" y="8072841"/>
            <a:ext cx="7269480" cy="672084"/>
          </a:xfrm>
        </p:spPr>
        <p:txBody>
          <a:bodyPr>
            <a:normAutofit/>
          </a:bodyPr>
          <a:lstStyle>
            <a:lvl1pPr marL="0" indent="0" algn="l">
              <a:spcBef>
                <a:spcPts val="0"/>
              </a:spcBef>
              <a:buNone/>
              <a:defRPr sz="27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a:p>
        </p:txBody>
      </p:sp>
      <p:pic>
        <p:nvPicPr>
          <p:cNvPr id="12" name="Picture 11"/>
          <p:cNvPicPr>
            <a:picLocks noChangeAspect="1"/>
          </p:cNvPicPr>
          <p:nvPr userDrawn="1"/>
        </p:nvPicPr>
        <p:blipFill rotWithShape="1">
          <a:blip r:embed="rId4">
            <a:extLst>
              <a:ext uri="{28A0092B-C50C-407E-A947-70E740481C1C}">
                <a14:useLocalDpi xmlns:a14="http://schemas.microsoft.com/office/drawing/2010/main" val="0"/>
              </a:ext>
            </a:extLst>
          </a:blip>
          <a:srcRect l="21677" r="49539"/>
          <a:stretch/>
        </p:blipFill>
        <p:spPr>
          <a:xfrm>
            <a:off x="-8729" y="3088720"/>
            <a:ext cx="2244435" cy="5848160"/>
          </a:xfrm>
          <a:prstGeom prst="rect">
            <a:avLst/>
          </a:prstGeom>
        </p:spPr>
      </p:pic>
      <p:pic>
        <p:nvPicPr>
          <p:cNvPr id="5" name="Picture 4"/>
          <p:cNvPicPr>
            <a:picLocks noChangeAspect="1"/>
          </p:cNvPicPr>
          <p:nvPr userDrawn="1"/>
        </p:nvPicPr>
        <p:blipFill rotWithShape="1">
          <a:blip r:embed="rId5">
            <a:extLst>
              <a:ext uri="{28A0092B-C50C-407E-A947-70E740481C1C}">
                <a14:useLocalDpi xmlns:a14="http://schemas.microsoft.com/office/drawing/2010/main" val="0"/>
              </a:ext>
            </a:extLst>
          </a:blip>
          <a:srcRect l="15749" t="15439" r="18991" b="14808"/>
          <a:stretch/>
        </p:blipFill>
        <p:spPr>
          <a:xfrm>
            <a:off x="14200184" y="3089562"/>
            <a:ext cx="4087817" cy="5825838"/>
          </a:xfrm>
          <a:prstGeom prst="rect">
            <a:avLst/>
          </a:prstGeom>
        </p:spPr>
      </p:pic>
    </p:spTree>
    <p:extLst>
      <p:ext uri="{BB962C8B-B14F-4D97-AF65-F5344CB8AC3E}">
        <p14:creationId xmlns:p14="http://schemas.microsoft.com/office/powerpoint/2010/main" val="346186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9" name="Straight Connector 8"/>
          <p:cNvCxnSpPr/>
          <p:nvPr userDrawn="1"/>
        </p:nvCxnSpPr>
        <p:spPr>
          <a:xfrm>
            <a:off x="2115039" y="2189480"/>
            <a:ext cx="16172961"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303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 y="1"/>
            <a:ext cx="10233212" cy="8634791"/>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297FD5"/>
              </a:solidFill>
              <a:effectLst/>
              <a:uLnTx/>
              <a:uFillTx/>
              <a:latin typeface="Corbel" panose="020B0503020204020204"/>
              <a:ea typeface="+mn-ea"/>
              <a:cs typeface="+mn-cs"/>
            </a:endParaRPr>
          </a:p>
        </p:txBody>
      </p:sp>
      <p:sp>
        <p:nvSpPr>
          <p:cNvPr id="2" name="Title 1"/>
          <p:cNvSpPr>
            <a:spLocks noGrp="1"/>
          </p:cNvSpPr>
          <p:nvPr>
            <p:ph type="title"/>
          </p:nvPr>
        </p:nvSpPr>
        <p:spPr>
          <a:xfrm>
            <a:off x="395455" y="343390"/>
            <a:ext cx="9636053" cy="4715090"/>
          </a:xfrm>
        </p:spPr>
        <p:txBody>
          <a:bodyPr anchor="b"/>
          <a:lstStyle>
            <a:lvl1pPr>
              <a:defRPr sz="9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2627666" y="8072840"/>
            <a:ext cx="10424160" cy="674285"/>
          </a:xfrm>
        </p:spPr>
        <p:txBody>
          <a:bodyPr/>
          <a:lstStyle>
            <a:lvl1pPr marL="0" indent="0">
              <a:spcBef>
                <a:spcPts val="0"/>
              </a:spcBef>
              <a:buNone/>
              <a:defRPr sz="3600">
                <a:solidFill>
                  <a:schemeClr val="bg1"/>
                </a:solidFill>
              </a:defRPr>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en-US"/>
              <a:t>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13437" y="8747124"/>
            <a:ext cx="4666149" cy="1322895"/>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9911" t="9827" r="9995" b="10079"/>
          <a:stretch/>
        </p:blipFill>
        <p:spPr>
          <a:xfrm>
            <a:off x="10426961" y="1482167"/>
            <a:ext cx="7152626" cy="7152624"/>
          </a:xfrm>
          <a:prstGeom prst="rect">
            <a:avLst/>
          </a:prstGeom>
        </p:spPr>
      </p:pic>
    </p:spTree>
    <p:extLst>
      <p:ext uri="{BB962C8B-B14F-4D97-AF65-F5344CB8AC3E}">
        <p14:creationId xmlns:p14="http://schemas.microsoft.com/office/powerpoint/2010/main" val="49326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2114551" y="2334422"/>
            <a:ext cx="6773957"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9114232" y="2321396"/>
            <a:ext cx="6753299"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p:cNvCxnSpPr/>
          <p:nvPr userDrawn="1"/>
        </p:nvCxnSpPr>
        <p:spPr>
          <a:xfrm>
            <a:off x="2114550" y="2189480"/>
            <a:ext cx="1617345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207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2114549" y="2331720"/>
            <a:ext cx="6747063"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2114549" y="3567589"/>
            <a:ext cx="6747063"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9113744" y="2331720"/>
            <a:ext cx="6753786"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113744" y="3567589"/>
            <a:ext cx="6753786"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2" name="Straight Connector 11"/>
          <p:cNvCxnSpPr/>
          <p:nvPr userDrawn="1"/>
        </p:nvCxnSpPr>
        <p:spPr>
          <a:xfrm>
            <a:off x="1845608" y="2221752"/>
            <a:ext cx="16173452"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4534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277986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052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19" y="1379424"/>
            <a:ext cx="6233433" cy="3799332"/>
          </a:xfrm>
        </p:spPr>
        <p:txBody>
          <a:bodyPr anchor="b"/>
          <a:lstStyle>
            <a:lvl1pPr>
              <a:defRPr sz="4800"/>
            </a:lvl1pPr>
          </a:lstStyle>
          <a:p>
            <a:r>
              <a:rPr lang="en-US"/>
              <a:t>Click to edit Master title style</a:t>
            </a:r>
            <a:endParaRPr/>
          </a:p>
        </p:txBody>
      </p:sp>
      <p:sp>
        <p:nvSpPr>
          <p:cNvPr id="3" name="Content Placeholder 2"/>
          <p:cNvSpPr>
            <a:spLocks noGrp="1"/>
          </p:cNvSpPr>
          <p:nvPr>
            <p:ph idx="1"/>
          </p:nvPr>
        </p:nvSpPr>
        <p:spPr>
          <a:xfrm>
            <a:off x="2114549" y="1373884"/>
            <a:ext cx="7825469" cy="7598664"/>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9940019" y="5169595"/>
            <a:ext cx="6233433" cy="3802955"/>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77750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20" y="1379424"/>
            <a:ext cx="6233433" cy="3799332"/>
          </a:xfrm>
        </p:spPr>
        <p:txBody>
          <a:bodyPr anchor="b"/>
          <a:lstStyle>
            <a:lvl1pPr>
              <a:defRPr sz="4800"/>
            </a:lvl1pPr>
          </a:lstStyle>
          <a:p>
            <a:r>
              <a:rPr lang="en-US"/>
              <a:t>Click to edit Master title style</a:t>
            </a:r>
            <a:endParaRPr/>
          </a:p>
        </p:txBody>
      </p:sp>
      <p:sp>
        <p:nvSpPr>
          <p:cNvPr id="3" name="Picture Placeholder 2"/>
          <p:cNvSpPr>
            <a:spLocks noGrp="1"/>
          </p:cNvSpPr>
          <p:nvPr>
            <p:ph type="pic" idx="1"/>
          </p:nvPr>
        </p:nvSpPr>
        <p:spPr>
          <a:xfrm>
            <a:off x="1" y="1373884"/>
            <a:ext cx="9940016" cy="7598664"/>
          </a:xfrm>
        </p:spPr>
        <p:txBody>
          <a:bodyPr tIns="1371600">
            <a:normAutofit/>
          </a:bodyPr>
          <a:lstStyle>
            <a:lvl1pPr marL="0" indent="0" algn="ctr">
              <a:spcBef>
                <a:spcPts val="0"/>
              </a:spcBef>
              <a:buNone/>
              <a:defRPr sz="33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endParaRPr dirty="0"/>
          </a:p>
        </p:txBody>
      </p:sp>
      <p:sp>
        <p:nvSpPr>
          <p:cNvPr id="4" name="Text Placeholder 3"/>
          <p:cNvSpPr>
            <a:spLocks noGrp="1"/>
          </p:cNvSpPr>
          <p:nvPr>
            <p:ph type="body" sz="half" idx="2"/>
          </p:nvPr>
        </p:nvSpPr>
        <p:spPr>
          <a:xfrm>
            <a:off x="9940020" y="5169596"/>
            <a:ext cx="6233433" cy="3802956"/>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422733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2612613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285751"/>
            <a:ext cx="3086100" cy="897969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57300" y="285751"/>
            <a:ext cx="11601450" cy="897969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413186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a:t>Click to edit Master title style</a:t>
            </a:r>
            <a:endParaRPr/>
          </a:p>
        </p:txBody>
      </p:sp>
      <p:sp>
        <p:nvSpPr>
          <p:cNvPr id="4" name="Footer Placeholder 3"/>
          <p:cNvSpPr>
            <a:spLocks noGrp="1"/>
          </p:cNvSpPr>
          <p:nvPr>
            <p:ph type="ftr" sz="quarter" idx="11"/>
          </p:nvPr>
        </p:nvSpPr>
        <p:spPr>
          <a:xfrm>
            <a:off x="2456575" y="9944100"/>
            <a:ext cx="13716389" cy="342900"/>
          </a:xfrm>
          <a:prstGeom prst="rect">
            <a:avLst/>
          </a:prstGeom>
        </p:spPr>
        <p:txBody>
          <a:bodyPr/>
          <a:lstStyle/>
          <a:p>
            <a:pPr defTabSz="1371600"/>
            <a:endParaRPr lang="en-US" sz="2700" dirty="0">
              <a:solidFill>
                <a:prstClr val="black"/>
              </a:solidFill>
            </a:endParaRPr>
          </a:p>
        </p:txBody>
      </p:sp>
      <p:sp>
        <p:nvSpPr>
          <p:cNvPr id="5" name="Slide Number Placeholder 4"/>
          <p:cNvSpPr>
            <a:spLocks noGrp="1"/>
          </p:cNvSpPr>
          <p:nvPr>
            <p:ph type="sldNum" sz="quarter" idx="12"/>
          </p:nvPr>
        </p:nvSpPr>
        <p:spPr>
          <a:xfrm>
            <a:off x="16459200" y="9486900"/>
            <a:ext cx="1066800" cy="366714"/>
          </a:xfrm>
          <a:prstGeom prst="rect">
            <a:avLst/>
          </a:prstGeom>
        </p:spPr>
        <p:txBody>
          <a:bodyPr/>
          <a:lstStyle>
            <a:lvl1pPr>
              <a:defRPr>
                <a:solidFill>
                  <a:schemeClr val="tx1"/>
                </a:solidFill>
              </a:defRPr>
            </a:lvl1pPr>
            <a:extLst/>
          </a:lstStyle>
          <a:p>
            <a:pPr defTabSz="1371600"/>
            <a:fld id="{8F82E0A0-C266-4798-8C8F-B9F91E9DA37E}" type="slidenum">
              <a:rPr lang="en-US" sz="2700" smtClean="0">
                <a:solidFill>
                  <a:prstClr val="black"/>
                </a:solidFill>
              </a:rPr>
              <a:pPr defTabSz="1371600"/>
              <a:t>‹#›</a:t>
            </a:fld>
            <a:endParaRPr lang="en-US" sz="2700" dirty="0">
              <a:solidFill>
                <a:prstClr val="black"/>
              </a:solidFill>
            </a:endParaRPr>
          </a:p>
        </p:txBody>
      </p:sp>
      <p:sp>
        <p:nvSpPr>
          <p:cNvPr id="7" name="Rectangle 6"/>
          <p:cNvSpPr>
            <a:spLocks noGrp="1"/>
          </p:cNvSpPr>
          <p:nvPr>
            <p:ph sz="quarter" idx="13"/>
          </p:nvPr>
        </p:nvSpPr>
        <p:spPr>
          <a:xfrm>
            <a:off x="1219200" y="2705100"/>
            <a:ext cx="16306800" cy="6553200"/>
          </a:xfrm>
        </p:spPr>
        <p:txBody>
          <a:bodyPr/>
          <a:lstStyle/>
          <a:p>
            <a:pPr lvl="0" eaLnBrk="1" latinLnBrk="1" hangingPunct="1"/>
            <a:r>
              <a:rPr lang="en-US"/>
              <a:t>Click to edit Master text styles</a:t>
            </a:r>
          </a:p>
          <a:p>
            <a:pPr lvl="1" eaLnBrk="1" latinLnBrk="1" hangingPunct="1"/>
            <a:r>
              <a:rPr lang="en-US"/>
              <a:t>Second level</a:t>
            </a:r>
          </a:p>
          <a:p>
            <a:pPr lvl="2" eaLnBrk="1" latinLnBrk="1" hangingPunct="1"/>
            <a:r>
              <a:rPr lang="en-US"/>
              <a:t>Third level</a:t>
            </a:r>
          </a:p>
          <a:p>
            <a:pPr lvl="3" eaLnBrk="1" latinLnBrk="1" hangingPunct="1"/>
            <a:r>
              <a:rPr lang="en-US"/>
              <a:t>Fourth level</a:t>
            </a:r>
          </a:p>
          <a:p>
            <a:pPr lvl="4" eaLnBrk="1" latinLnBrk="1" hangingPunct="1"/>
            <a:r>
              <a:rPr lang="en-US"/>
              <a:t>Fifth level</a:t>
            </a:r>
            <a:endParaRPr/>
          </a:p>
        </p:txBody>
      </p:sp>
    </p:spTree>
    <p:extLst>
      <p:ext uri="{BB962C8B-B14F-4D97-AF65-F5344CB8AC3E}">
        <p14:creationId xmlns:p14="http://schemas.microsoft.com/office/powerpoint/2010/main" val="1884984519"/>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3086100"/>
            <a:ext cx="2235708" cy="5829300"/>
          </a:xfrm>
          <a:prstGeom prst="rect">
            <a:avLst/>
          </a:prstGeom>
        </p:spPr>
      </p:pic>
      <p:sp>
        <p:nvSpPr>
          <p:cNvPr id="9" name="Rectangle 8"/>
          <p:cNvSpPr/>
          <p:nvPr/>
        </p:nvSpPr>
        <p:spPr>
          <a:xfrm>
            <a:off x="2443232" y="71859"/>
            <a:ext cx="7676499" cy="89154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34209" r="29738"/>
          <a:stretch/>
        </p:blipFill>
        <p:spPr>
          <a:xfrm>
            <a:off x="10256414" y="3086100"/>
            <a:ext cx="3736245" cy="5829300"/>
          </a:xfrm>
          <a:prstGeom prst="rect">
            <a:avLst/>
          </a:prstGeom>
        </p:spPr>
      </p:pic>
      <p:sp>
        <p:nvSpPr>
          <p:cNvPr id="2" name="Title 1"/>
          <p:cNvSpPr>
            <a:spLocks noGrp="1"/>
          </p:cNvSpPr>
          <p:nvPr>
            <p:ph type="ctrTitle"/>
          </p:nvPr>
        </p:nvSpPr>
        <p:spPr>
          <a:xfrm>
            <a:off x="2627666" y="4529559"/>
            <a:ext cx="7269480" cy="3581400"/>
          </a:xfrm>
        </p:spPr>
        <p:txBody>
          <a:bodyPr anchor="b">
            <a:normAutofit/>
          </a:bodyPr>
          <a:lstStyle>
            <a:lvl1pPr algn="l">
              <a:lnSpc>
                <a:spcPct val="90000"/>
              </a:lnSpc>
              <a:defRPr sz="7200">
                <a:solidFill>
                  <a:schemeClr val="bg1"/>
                </a:solidFill>
              </a:defRPr>
            </a:lvl1pPr>
          </a:lstStyle>
          <a:p>
            <a:r>
              <a:rPr lang="en-US" dirty="0"/>
              <a:t>Click to edit Master title style</a:t>
            </a:r>
            <a:endParaRPr dirty="0"/>
          </a:p>
        </p:txBody>
      </p:sp>
      <p:sp>
        <p:nvSpPr>
          <p:cNvPr id="3" name="Subtitle 2"/>
          <p:cNvSpPr>
            <a:spLocks noGrp="1"/>
          </p:cNvSpPr>
          <p:nvPr>
            <p:ph type="subTitle" idx="1"/>
          </p:nvPr>
        </p:nvSpPr>
        <p:spPr>
          <a:xfrm>
            <a:off x="2627666" y="8072841"/>
            <a:ext cx="7269480" cy="672084"/>
          </a:xfrm>
        </p:spPr>
        <p:txBody>
          <a:bodyPr>
            <a:normAutofit/>
          </a:bodyPr>
          <a:lstStyle>
            <a:lvl1pPr marL="0" indent="0" algn="l">
              <a:spcBef>
                <a:spcPts val="0"/>
              </a:spcBef>
              <a:buNone/>
              <a:defRPr sz="27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a:p>
        </p:txBody>
      </p:sp>
      <p:pic>
        <p:nvPicPr>
          <p:cNvPr id="12" name="Picture 11"/>
          <p:cNvPicPr>
            <a:picLocks noChangeAspect="1"/>
          </p:cNvPicPr>
          <p:nvPr userDrawn="1"/>
        </p:nvPicPr>
        <p:blipFill rotWithShape="1">
          <a:blip r:embed="rId4">
            <a:extLst>
              <a:ext uri="{28A0092B-C50C-407E-A947-70E740481C1C}">
                <a14:useLocalDpi xmlns:a14="http://schemas.microsoft.com/office/drawing/2010/main" val="0"/>
              </a:ext>
            </a:extLst>
          </a:blip>
          <a:srcRect l="21677" r="49539"/>
          <a:stretch/>
        </p:blipFill>
        <p:spPr>
          <a:xfrm>
            <a:off x="-8729" y="3088720"/>
            <a:ext cx="2244435" cy="5848160"/>
          </a:xfrm>
          <a:prstGeom prst="rect">
            <a:avLst/>
          </a:prstGeom>
        </p:spPr>
      </p:pic>
      <p:pic>
        <p:nvPicPr>
          <p:cNvPr id="5" name="Picture 4"/>
          <p:cNvPicPr>
            <a:picLocks noChangeAspect="1"/>
          </p:cNvPicPr>
          <p:nvPr userDrawn="1"/>
        </p:nvPicPr>
        <p:blipFill rotWithShape="1">
          <a:blip r:embed="rId5">
            <a:extLst>
              <a:ext uri="{28A0092B-C50C-407E-A947-70E740481C1C}">
                <a14:useLocalDpi xmlns:a14="http://schemas.microsoft.com/office/drawing/2010/main" val="0"/>
              </a:ext>
            </a:extLst>
          </a:blip>
          <a:srcRect l="15749" t="15439" r="18991" b="14808"/>
          <a:stretch/>
        </p:blipFill>
        <p:spPr>
          <a:xfrm>
            <a:off x="14200184" y="3089562"/>
            <a:ext cx="4087817" cy="5825838"/>
          </a:xfrm>
          <a:prstGeom prst="rect">
            <a:avLst/>
          </a:prstGeom>
        </p:spPr>
      </p:pic>
    </p:spTree>
    <p:extLst>
      <p:ext uri="{BB962C8B-B14F-4D97-AF65-F5344CB8AC3E}">
        <p14:creationId xmlns:p14="http://schemas.microsoft.com/office/powerpoint/2010/main" val="372814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9" name="Straight Connector 8"/>
          <p:cNvCxnSpPr/>
          <p:nvPr userDrawn="1"/>
        </p:nvCxnSpPr>
        <p:spPr>
          <a:xfrm>
            <a:off x="2115039" y="2189480"/>
            <a:ext cx="16172961"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4494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 y="1"/>
            <a:ext cx="10233212" cy="8634791"/>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297FD5"/>
              </a:solidFill>
              <a:effectLst/>
              <a:uLnTx/>
              <a:uFillTx/>
              <a:latin typeface="Corbel" panose="020B0503020204020204"/>
              <a:ea typeface="+mn-ea"/>
              <a:cs typeface="+mn-cs"/>
            </a:endParaRPr>
          </a:p>
        </p:txBody>
      </p:sp>
      <p:sp>
        <p:nvSpPr>
          <p:cNvPr id="2" name="Title 1"/>
          <p:cNvSpPr>
            <a:spLocks noGrp="1"/>
          </p:cNvSpPr>
          <p:nvPr>
            <p:ph type="title"/>
          </p:nvPr>
        </p:nvSpPr>
        <p:spPr>
          <a:xfrm>
            <a:off x="395455" y="343390"/>
            <a:ext cx="9636053" cy="4715090"/>
          </a:xfrm>
        </p:spPr>
        <p:txBody>
          <a:bodyPr anchor="b"/>
          <a:lstStyle>
            <a:lvl1pPr>
              <a:defRPr sz="9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2627666" y="8072840"/>
            <a:ext cx="10424160" cy="674285"/>
          </a:xfrm>
        </p:spPr>
        <p:txBody>
          <a:bodyPr/>
          <a:lstStyle>
            <a:lvl1pPr marL="0" indent="0">
              <a:spcBef>
                <a:spcPts val="0"/>
              </a:spcBef>
              <a:buNone/>
              <a:defRPr sz="3600">
                <a:solidFill>
                  <a:schemeClr val="bg1"/>
                </a:solidFill>
              </a:defRPr>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en-US"/>
              <a:t>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13437" y="8747124"/>
            <a:ext cx="4666149" cy="1322895"/>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9911" t="9827" r="9995" b="10079"/>
          <a:stretch/>
        </p:blipFill>
        <p:spPr>
          <a:xfrm>
            <a:off x="10426961" y="1482167"/>
            <a:ext cx="7152626" cy="7152624"/>
          </a:xfrm>
          <a:prstGeom prst="rect">
            <a:avLst/>
          </a:prstGeom>
        </p:spPr>
      </p:pic>
    </p:spTree>
    <p:extLst>
      <p:ext uri="{BB962C8B-B14F-4D97-AF65-F5344CB8AC3E}">
        <p14:creationId xmlns:p14="http://schemas.microsoft.com/office/powerpoint/2010/main" val="137437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2114551" y="2334422"/>
            <a:ext cx="6773957"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9114232" y="2321396"/>
            <a:ext cx="6753299"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p:cNvCxnSpPr/>
          <p:nvPr userDrawn="1"/>
        </p:nvCxnSpPr>
        <p:spPr>
          <a:xfrm>
            <a:off x="2114550" y="2189480"/>
            <a:ext cx="1617345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5573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2114549" y="2331720"/>
            <a:ext cx="6747063"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2114549" y="3567589"/>
            <a:ext cx="6747063"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9113744" y="2331720"/>
            <a:ext cx="6753786"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113744" y="3567589"/>
            <a:ext cx="6753786"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2" name="Straight Connector 11"/>
          <p:cNvCxnSpPr/>
          <p:nvPr userDrawn="1"/>
        </p:nvCxnSpPr>
        <p:spPr>
          <a:xfrm>
            <a:off x="1845608" y="2221752"/>
            <a:ext cx="16173452"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0635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855352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173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19" y="1379424"/>
            <a:ext cx="6233433" cy="3799332"/>
          </a:xfrm>
        </p:spPr>
        <p:txBody>
          <a:bodyPr anchor="b"/>
          <a:lstStyle>
            <a:lvl1pPr>
              <a:defRPr sz="4800"/>
            </a:lvl1pPr>
          </a:lstStyle>
          <a:p>
            <a:r>
              <a:rPr lang="en-US"/>
              <a:t>Click to edit Master title style</a:t>
            </a:r>
            <a:endParaRPr/>
          </a:p>
        </p:txBody>
      </p:sp>
      <p:sp>
        <p:nvSpPr>
          <p:cNvPr id="3" name="Content Placeholder 2"/>
          <p:cNvSpPr>
            <a:spLocks noGrp="1"/>
          </p:cNvSpPr>
          <p:nvPr>
            <p:ph idx="1"/>
          </p:nvPr>
        </p:nvSpPr>
        <p:spPr>
          <a:xfrm>
            <a:off x="2114549" y="1373884"/>
            <a:ext cx="7825469" cy="7598664"/>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9940019" y="5169595"/>
            <a:ext cx="6233433" cy="3802955"/>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2651159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20" y="1379424"/>
            <a:ext cx="6233433" cy="3799332"/>
          </a:xfrm>
        </p:spPr>
        <p:txBody>
          <a:bodyPr anchor="b"/>
          <a:lstStyle>
            <a:lvl1pPr>
              <a:defRPr sz="4800"/>
            </a:lvl1pPr>
          </a:lstStyle>
          <a:p>
            <a:r>
              <a:rPr lang="en-US"/>
              <a:t>Click to edit Master title style</a:t>
            </a:r>
            <a:endParaRPr/>
          </a:p>
        </p:txBody>
      </p:sp>
      <p:sp>
        <p:nvSpPr>
          <p:cNvPr id="3" name="Picture Placeholder 2"/>
          <p:cNvSpPr>
            <a:spLocks noGrp="1"/>
          </p:cNvSpPr>
          <p:nvPr>
            <p:ph type="pic" idx="1"/>
          </p:nvPr>
        </p:nvSpPr>
        <p:spPr>
          <a:xfrm>
            <a:off x="1" y="1373884"/>
            <a:ext cx="9940016" cy="7598664"/>
          </a:xfrm>
        </p:spPr>
        <p:txBody>
          <a:bodyPr tIns="1371600">
            <a:normAutofit/>
          </a:bodyPr>
          <a:lstStyle>
            <a:lvl1pPr marL="0" indent="0" algn="ctr">
              <a:spcBef>
                <a:spcPts val="0"/>
              </a:spcBef>
              <a:buNone/>
              <a:defRPr sz="33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endParaRPr dirty="0"/>
          </a:p>
        </p:txBody>
      </p:sp>
      <p:sp>
        <p:nvSpPr>
          <p:cNvPr id="4" name="Text Placeholder 3"/>
          <p:cNvSpPr>
            <a:spLocks noGrp="1"/>
          </p:cNvSpPr>
          <p:nvPr>
            <p:ph type="body" sz="half" idx="2"/>
          </p:nvPr>
        </p:nvSpPr>
        <p:spPr>
          <a:xfrm>
            <a:off x="9940020" y="5169596"/>
            <a:ext cx="6233433" cy="3802956"/>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324579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25679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285751"/>
            <a:ext cx="3086100" cy="897969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57300" y="285751"/>
            <a:ext cx="11601450" cy="897969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68566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a:t>Click to edit Master title style</a:t>
            </a:r>
            <a:endParaRPr/>
          </a:p>
        </p:txBody>
      </p:sp>
      <p:sp>
        <p:nvSpPr>
          <p:cNvPr id="4" name="Footer Placeholder 3"/>
          <p:cNvSpPr>
            <a:spLocks noGrp="1"/>
          </p:cNvSpPr>
          <p:nvPr>
            <p:ph type="ftr" sz="quarter" idx="11"/>
          </p:nvPr>
        </p:nvSpPr>
        <p:spPr>
          <a:xfrm>
            <a:off x="2456575" y="9944100"/>
            <a:ext cx="13716389" cy="342900"/>
          </a:xfrm>
          <a:prstGeom prst="rect">
            <a:avLst/>
          </a:prstGeom>
        </p:spPr>
        <p:txBody>
          <a:bodyPr/>
          <a:lstStyle/>
          <a:p>
            <a:pPr defTabSz="1371600"/>
            <a:endParaRPr lang="en-US" sz="2700" dirty="0">
              <a:solidFill>
                <a:prstClr val="black"/>
              </a:solidFill>
            </a:endParaRPr>
          </a:p>
        </p:txBody>
      </p:sp>
      <p:sp>
        <p:nvSpPr>
          <p:cNvPr id="5" name="Slide Number Placeholder 4"/>
          <p:cNvSpPr>
            <a:spLocks noGrp="1"/>
          </p:cNvSpPr>
          <p:nvPr>
            <p:ph type="sldNum" sz="quarter" idx="12"/>
          </p:nvPr>
        </p:nvSpPr>
        <p:spPr>
          <a:xfrm>
            <a:off x="16459200" y="9486900"/>
            <a:ext cx="1066800" cy="366714"/>
          </a:xfrm>
          <a:prstGeom prst="rect">
            <a:avLst/>
          </a:prstGeom>
        </p:spPr>
        <p:txBody>
          <a:bodyPr/>
          <a:lstStyle>
            <a:lvl1pPr>
              <a:defRPr>
                <a:solidFill>
                  <a:schemeClr val="tx1"/>
                </a:solidFill>
              </a:defRPr>
            </a:lvl1pPr>
            <a:extLst/>
          </a:lstStyle>
          <a:p>
            <a:pPr defTabSz="1371600"/>
            <a:fld id="{8F82E0A0-C266-4798-8C8F-B9F91E9DA37E}" type="slidenum">
              <a:rPr lang="en-US" sz="2700" smtClean="0">
                <a:solidFill>
                  <a:prstClr val="black"/>
                </a:solidFill>
              </a:rPr>
              <a:pPr defTabSz="1371600"/>
              <a:t>‹#›</a:t>
            </a:fld>
            <a:endParaRPr lang="en-US" sz="2700" dirty="0">
              <a:solidFill>
                <a:prstClr val="black"/>
              </a:solidFill>
            </a:endParaRPr>
          </a:p>
        </p:txBody>
      </p:sp>
      <p:sp>
        <p:nvSpPr>
          <p:cNvPr id="7" name="Rectangle 6"/>
          <p:cNvSpPr>
            <a:spLocks noGrp="1"/>
          </p:cNvSpPr>
          <p:nvPr>
            <p:ph sz="quarter" idx="13"/>
          </p:nvPr>
        </p:nvSpPr>
        <p:spPr>
          <a:xfrm>
            <a:off x="1219200" y="2705100"/>
            <a:ext cx="16306800" cy="6553200"/>
          </a:xfrm>
        </p:spPr>
        <p:txBody>
          <a:bodyPr/>
          <a:lstStyle/>
          <a:p>
            <a:pPr lvl="0" eaLnBrk="1" latinLnBrk="1" hangingPunct="1"/>
            <a:r>
              <a:rPr lang="en-US"/>
              <a:t>Click to edit Master text styles</a:t>
            </a:r>
          </a:p>
          <a:p>
            <a:pPr lvl="1" eaLnBrk="1" latinLnBrk="1" hangingPunct="1"/>
            <a:r>
              <a:rPr lang="en-US"/>
              <a:t>Second level</a:t>
            </a:r>
          </a:p>
          <a:p>
            <a:pPr lvl="2" eaLnBrk="1" latinLnBrk="1" hangingPunct="1"/>
            <a:r>
              <a:rPr lang="en-US"/>
              <a:t>Third level</a:t>
            </a:r>
          </a:p>
          <a:p>
            <a:pPr lvl="3" eaLnBrk="1" latinLnBrk="1" hangingPunct="1"/>
            <a:r>
              <a:rPr lang="en-US"/>
              <a:t>Fourth level</a:t>
            </a:r>
          </a:p>
          <a:p>
            <a:pPr lvl="4" eaLnBrk="1" latinLnBrk="1" hangingPunct="1"/>
            <a:r>
              <a:rPr lang="en-US"/>
              <a:t>Fifth level</a:t>
            </a:r>
            <a:endParaRPr/>
          </a:p>
        </p:txBody>
      </p:sp>
    </p:spTree>
    <p:extLst>
      <p:ext uri="{BB962C8B-B14F-4D97-AF65-F5344CB8AC3E}">
        <p14:creationId xmlns:p14="http://schemas.microsoft.com/office/powerpoint/2010/main" val="2815773242"/>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3086100"/>
            <a:ext cx="2235708" cy="5829300"/>
          </a:xfrm>
          <a:prstGeom prst="rect">
            <a:avLst/>
          </a:prstGeom>
        </p:spPr>
      </p:pic>
      <p:sp>
        <p:nvSpPr>
          <p:cNvPr id="9" name="Rectangle 8"/>
          <p:cNvSpPr/>
          <p:nvPr/>
        </p:nvSpPr>
        <p:spPr>
          <a:xfrm>
            <a:off x="2443232" y="71859"/>
            <a:ext cx="7676499" cy="89154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34209" r="29738"/>
          <a:stretch/>
        </p:blipFill>
        <p:spPr>
          <a:xfrm>
            <a:off x="10256414" y="3086100"/>
            <a:ext cx="3736245" cy="5829300"/>
          </a:xfrm>
          <a:prstGeom prst="rect">
            <a:avLst/>
          </a:prstGeom>
        </p:spPr>
      </p:pic>
      <p:sp>
        <p:nvSpPr>
          <p:cNvPr id="2" name="Title 1"/>
          <p:cNvSpPr>
            <a:spLocks noGrp="1"/>
          </p:cNvSpPr>
          <p:nvPr>
            <p:ph type="ctrTitle"/>
          </p:nvPr>
        </p:nvSpPr>
        <p:spPr>
          <a:xfrm>
            <a:off x="2627666" y="4529559"/>
            <a:ext cx="7269480" cy="3581400"/>
          </a:xfrm>
        </p:spPr>
        <p:txBody>
          <a:bodyPr anchor="b">
            <a:normAutofit/>
          </a:bodyPr>
          <a:lstStyle>
            <a:lvl1pPr algn="l">
              <a:lnSpc>
                <a:spcPct val="90000"/>
              </a:lnSpc>
              <a:defRPr sz="7200">
                <a:solidFill>
                  <a:schemeClr val="bg1"/>
                </a:solidFill>
              </a:defRPr>
            </a:lvl1pPr>
          </a:lstStyle>
          <a:p>
            <a:r>
              <a:rPr lang="en-US" dirty="0"/>
              <a:t>Click to edit Master title style</a:t>
            </a:r>
            <a:endParaRPr dirty="0"/>
          </a:p>
        </p:txBody>
      </p:sp>
      <p:sp>
        <p:nvSpPr>
          <p:cNvPr id="3" name="Subtitle 2"/>
          <p:cNvSpPr>
            <a:spLocks noGrp="1"/>
          </p:cNvSpPr>
          <p:nvPr>
            <p:ph type="subTitle" idx="1"/>
          </p:nvPr>
        </p:nvSpPr>
        <p:spPr>
          <a:xfrm>
            <a:off x="2627666" y="8072841"/>
            <a:ext cx="7269480" cy="672084"/>
          </a:xfrm>
        </p:spPr>
        <p:txBody>
          <a:bodyPr>
            <a:normAutofit/>
          </a:bodyPr>
          <a:lstStyle>
            <a:lvl1pPr marL="0" indent="0" algn="l">
              <a:spcBef>
                <a:spcPts val="0"/>
              </a:spcBef>
              <a:buNone/>
              <a:defRPr sz="27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a:p>
        </p:txBody>
      </p:sp>
      <p:pic>
        <p:nvPicPr>
          <p:cNvPr id="12" name="Picture 11"/>
          <p:cNvPicPr>
            <a:picLocks noChangeAspect="1"/>
          </p:cNvPicPr>
          <p:nvPr userDrawn="1"/>
        </p:nvPicPr>
        <p:blipFill rotWithShape="1">
          <a:blip r:embed="rId4">
            <a:extLst>
              <a:ext uri="{28A0092B-C50C-407E-A947-70E740481C1C}">
                <a14:useLocalDpi xmlns:a14="http://schemas.microsoft.com/office/drawing/2010/main" val="0"/>
              </a:ext>
            </a:extLst>
          </a:blip>
          <a:srcRect l="21677" r="49539"/>
          <a:stretch/>
        </p:blipFill>
        <p:spPr>
          <a:xfrm>
            <a:off x="-8729" y="3088720"/>
            <a:ext cx="2244435" cy="5848160"/>
          </a:xfrm>
          <a:prstGeom prst="rect">
            <a:avLst/>
          </a:prstGeom>
        </p:spPr>
      </p:pic>
      <p:pic>
        <p:nvPicPr>
          <p:cNvPr id="5" name="Picture 4"/>
          <p:cNvPicPr>
            <a:picLocks noChangeAspect="1"/>
          </p:cNvPicPr>
          <p:nvPr userDrawn="1"/>
        </p:nvPicPr>
        <p:blipFill rotWithShape="1">
          <a:blip r:embed="rId5">
            <a:extLst>
              <a:ext uri="{28A0092B-C50C-407E-A947-70E740481C1C}">
                <a14:useLocalDpi xmlns:a14="http://schemas.microsoft.com/office/drawing/2010/main" val="0"/>
              </a:ext>
            </a:extLst>
          </a:blip>
          <a:srcRect l="15749" t="15439" r="18991" b="14808"/>
          <a:stretch/>
        </p:blipFill>
        <p:spPr>
          <a:xfrm>
            <a:off x="14200184" y="3089562"/>
            <a:ext cx="4087817" cy="5825838"/>
          </a:xfrm>
          <a:prstGeom prst="rect">
            <a:avLst/>
          </a:prstGeom>
        </p:spPr>
      </p:pic>
    </p:spTree>
    <p:extLst>
      <p:ext uri="{BB962C8B-B14F-4D97-AF65-F5344CB8AC3E}">
        <p14:creationId xmlns:p14="http://schemas.microsoft.com/office/powerpoint/2010/main" val="247562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9" name="Straight Connector 8"/>
          <p:cNvCxnSpPr/>
          <p:nvPr userDrawn="1"/>
        </p:nvCxnSpPr>
        <p:spPr>
          <a:xfrm>
            <a:off x="2115039" y="2189480"/>
            <a:ext cx="16172961"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1844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 y="1"/>
            <a:ext cx="10233212" cy="8634791"/>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297FD5"/>
              </a:solidFill>
              <a:effectLst/>
              <a:uLnTx/>
              <a:uFillTx/>
              <a:latin typeface="Corbel" panose="020B0503020204020204"/>
              <a:ea typeface="+mn-ea"/>
              <a:cs typeface="+mn-cs"/>
            </a:endParaRPr>
          </a:p>
        </p:txBody>
      </p:sp>
      <p:sp>
        <p:nvSpPr>
          <p:cNvPr id="2" name="Title 1"/>
          <p:cNvSpPr>
            <a:spLocks noGrp="1"/>
          </p:cNvSpPr>
          <p:nvPr>
            <p:ph type="title"/>
          </p:nvPr>
        </p:nvSpPr>
        <p:spPr>
          <a:xfrm>
            <a:off x="395455" y="343390"/>
            <a:ext cx="9636053" cy="4715090"/>
          </a:xfrm>
        </p:spPr>
        <p:txBody>
          <a:bodyPr anchor="b"/>
          <a:lstStyle>
            <a:lvl1pPr>
              <a:defRPr sz="9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2627666" y="8072840"/>
            <a:ext cx="10424160" cy="674285"/>
          </a:xfrm>
        </p:spPr>
        <p:txBody>
          <a:bodyPr/>
          <a:lstStyle>
            <a:lvl1pPr marL="0" indent="0">
              <a:spcBef>
                <a:spcPts val="0"/>
              </a:spcBef>
              <a:buNone/>
              <a:defRPr sz="3600">
                <a:solidFill>
                  <a:schemeClr val="bg1"/>
                </a:solidFill>
              </a:defRPr>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en-US"/>
              <a:t>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13437" y="8747124"/>
            <a:ext cx="4666149" cy="1322895"/>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9911" t="9827" r="9995" b="10079"/>
          <a:stretch/>
        </p:blipFill>
        <p:spPr>
          <a:xfrm>
            <a:off x="10426961" y="1482167"/>
            <a:ext cx="7152626" cy="7152624"/>
          </a:xfrm>
          <a:prstGeom prst="rect">
            <a:avLst/>
          </a:prstGeom>
        </p:spPr>
      </p:pic>
    </p:spTree>
    <p:extLst>
      <p:ext uri="{BB962C8B-B14F-4D97-AF65-F5344CB8AC3E}">
        <p14:creationId xmlns:p14="http://schemas.microsoft.com/office/powerpoint/2010/main" val="327592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2114551" y="2334422"/>
            <a:ext cx="6773957"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9114232" y="2321396"/>
            <a:ext cx="6753299"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p:cNvCxnSpPr/>
          <p:nvPr userDrawn="1"/>
        </p:nvCxnSpPr>
        <p:spPr>
          <a:xfrm>
            <a:off x="2114550" y="2189480"/>
            <a:ext cx="1617345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340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2114549" y="2331720"/>
            <a:ext cx="6747063"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2114549" y="3567589"/>
            <a:ext cx="6747063"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9113744" y="2331720"/>
            <a:ext cx="6753786"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113744" y="3567589"/>
            <a:ext cx="6753786"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2" name="Straight Connector 11"/>
          <p:cNvCxnSpPr/>
          <p:nvPr userDrawn="1"/>
        </p:nvCxnSpPr>
        <p:spPr>
          <a:xfrm>
            <a:off x="1845608" y="2221752"/>
            <a:ext cx="16173452"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388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671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036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19" y="1379424"/>
            <a:ext cx="6233433" cy="3799332"/>
          </a:xfrm>
        </p:spPr>
        <p:txBody>
          <a:bodyPr anchor="b"/>
          <a:lstStyle>
            <a:lvl1pPr>
              <a:defRPr sz="4800"/>
            </a:lvl1pPr>
          </a:lstStyle>
          <a:p>
            <a:r>
              <a:rPr lang="en-US"/>
              <a:t>Click to edit Master title style</a:t>
            </a:r>
            <a:endParaRPr/>
          </a:p>
        </p:txBody>
      </p:sp>
      <p:sp>
        <p:nvSpPr>
          <p:cNvPr id="3" name="Content Placeholder 2"/>
          <p:cNvSpPr>
            <a:spLocks noGrp="1"/>
          </p:cNvSpPr>
          <p:nvPr>
            <p:ph idx="1"/>
          </p:nvPr>
        </p:nvSpPr>
        <p:spPr>
          <a:xfrm>
            <a:off x="2114549" y="1373884"/>
            <a:ext cx="7825469" cy="7598664"/>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9940019" y="5169595"/>
            <a:ext cx="6233433" cy="3802955"/>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197878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20" y="1379424"/>
            <a:ext cx="6233433" cy="3799332"/>
          </a:xfrm>
        </p:spPr>
        <p:txBody>
          <a:bodyPr anchor="b"/>
          <a:lstStyle>
            <a:lvl1pPr>
              <a:defRPr sz="4800"/>
            </a:lvl1pPr>
          </a:lstStyle>
          <a:p>
            <a:r>
              <a:rPr lang="en-US"/>
              <a:t>Click to edit Master title style</a:t>
            </a:r>
            <a:endParaRPr/>
          </a:p>
        </p:txBody>
      </p:sp>
      <p:sp>
        <p:nvSpPr>
          <p:cNvPr id="3" name="Picture Placeholder 2"/>
          <p:cNvSpPr>
            <a:spLocks noGrp="1"/>
          </p:cNvSpPr>
          <p:nvPr>
            <p:ph type="pic" idx="1"/>
          </p:nvPr>
        </p:nvSpPr>
        <p:spPr>
          <a:xfrm>
            <a:off x="1" y="1373884"/>
            <a:ext cx="9940016" cy="7598664"/>
          </a:xfrm>
        </p:spPr>
        <p:txBody>
          <a:bodyPr tIns="1371600">
            <a:normAutofit/>
          </a:bodyPr>
          <a:lstStyle>
            <a:lvl1pPr marL="0" indent="0" algn="ctr">
              <a:spcBef>
                <a:spcPts val="0"/>
              </a:spcBef>
              <a:buNone/>
              <a:defRPr sz="33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endParaRPr dirty="0"/>
          </a:p>
        </p:txBody>
      </p:sp>
      <p:sp>
        <p:nvSpPr>
          <p:cNvPr id="4" name="Text Placeholder 3"/>
          <p:cNvSpPr>
            <a:spLocks noGrp="1"/>
          </p:cNvSpPr>
          <p:nvPr>
            <p:ph type="body" sz="half" idx="2"/>
          </p:nvPr>
        </p:nvSpPr>
        <p:spPr>
          <a:xfrm>
            <a:off x="9940020" y="5169596"/>
            <a:ext cx="6233433" cy="3802956"/>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254919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237307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285751"/>
            <a:ext cx="3086100" cy="897969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57300" y="285751"/>
            <a:ext cx="11601450" cy="897969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42286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a:t>Click to edit Master title style</a:t>
            </a:r>
            <a:endParaRPr/>
          </a:p>
        </p:txBody>
      </p:sp>
      <p:sp>
        <p:nvSpPr>
          <p:cNvPr id="4" name="Footer Placeholder 3"/>
          <p:cNvSpPr>
            <a:spLocks noGrp="1"/>
          </p:cNvSpPr>
          <p:nvPr>
            <p:ph type="ftr" sz="quarter" idx="11"/>
          </p:nvPr>
        </p:nvSpPr>
        <p:spPr>
          <a:xfrm>
            <a:off x="2456575" y="9944100"/>
            <a:ext cx="13716389" cy="342900"/>
          </a:xfrm>
          <a:prstGeom prst="rect">
            <a:avLst/>
          </a:prstGeom>
        </p:spPr>
        <p:txBody>
          <a:bodyPr/>
          <a:lstStyle/>
          <a:p>
            <a:pPr defTabSz="1371600"/>
            <a:endParaRPr lang="en-US" sz="2700" dirty="0">
              <a:solidFill>
                <a:prstClr val="black"/>
              </a:solidFill>
            </a:endParaRPr>
          </a:p>
        </p:txBody>
      </p:sp>
      <p:sp>
        <p:nvSpPr>
          <p:cNvPr id="5" name="Slide Number Placeholder 4"/>
          <p:cNvSpPr>
            <a:spLocks noGrp="1"/>
          </p:cNvSpPr>
          <p:nvPr>
            <p:ph type="sldNum" sz="quarter" idx="12"/>
          </p:nvPr>
        </p:nvSpPr>
        <p:spPr>
          <a:xfrm>
            <a:off x="16459200" y="9486900"/>
            <a:ext cx="1066800" cy="366714"/>
          </a:xfrm>
          <a:prstGeom prst="rect">
            <a:avLst/>
          </a:prstGeom>
        </p:spPr>
        <p:txBody>
          <a:bodyPr/>
          <a:lstStyle>
            <a:lvl1pPr>
              <a:defRPr>
                <a:solidFill>
                  <a:schemeClr val="tx1"/>
                </a:solidFill>
              </a:defRPr>
            </a:lvl1pPr>
            <a:extLst/>
          </a:lstStyle>
          <a:p>
            <a:pPr defTabSz="1371600"/>
            <a:fld id="{8F82E0A0-C266-4798-8C8F-B9F91E9DA37E}" type="slidenum">
              <a:rPr lang="en-US" sz="2700" smtClean="0">
                <a:solidFill>
                  <a:prstClr val="black"/>
                </a:solidFill>
              </a:rPr>
              <a:pPr defTabSz="1371600"/>
              <a:t>‹#›</a:t>
            </a:fld>
            <a:endParaRPr lang="en-US" sz="2700" dirty="0">
              <a:solidFill>
                <a:prstClr val="black"/>
              </a:solidFill>
            </a:endParaRPr>
          </a:p>
        </p:txBody>
      </p:sp>
      <p:sp>
        <p:nvSpPr>
          <p:cNvPr id="7" name="Rectangle 6"/>
          <p:cNvSpPr>
            <a:spLocks noGrp="1"/>
          </p:cNvSpPr>
          <p:nvPr>
            <p:ph sz="quarter" idx="13"/>
          </p:nvPr>
        </p:nvSpPr>
        <p:spPr>
          <a:xfrm>
            <a:off x="1219200" y="2705100"/>
            <a:ext cx="16306800" cy="6553200"/>
          </a:xfrm>
        </p:spPr>
        <p:txBody>
          <a:bodyPr/>
          <a:lstStyle/>
          <a:p>
            <a:pPr lvl="0" eaLnBrk="1" latinLnBrk="1" hangingPunct="1"/>
            <a:r>
              <a:rPr lang="en-US"/>
              <a:t>Click to edit Master text styles</a:t>
            </a:r>
          </a:p>
          <a:p>
            <a:pPr lvl="1" eaLnBrk="1" latinLnBrk="1" hangingPunct="1"/>
            <a:r>
              <a:rPr lang="en-US"/>
              <a:t>Second level</a:t>
            </a:r>
          </a:p>
          <a:p>
            <a:pPr lvl="2" eaLnBrk="1" latinLnBrk="1" hangingPunct="1"/>
            <a:r>
              <a:rPr lang="en-US"/>
              <a:t>Third level</a:t>
            </a:r>
          </a:p>
          <a:p>
            <a:pPr lvl="3" eaLnBrk="1" latinLnBrk="1" hangingPunct="1"/>
            <a:r>
              <a:rPr lang="en-US"/>
              <a:t>Fourth level</a:t>
            </a:r>
          </a:p>
          <a:p>
            <a:pPr lvl="4" eaLnBrk="1" latinLnBrk="1" hangingPunct="1"/>
            <a:r>
              <a:rPr lang="en-US"/>
              <a:t>Fifth level</a:t>
            </a:r>
            <a:endParaRPr/>
          </a:p>
        </p:txBody>
      </p:sp>
    </p:spTree>
    <p:extLst>
      <p:ext uri="{BB962C8B-B14F-4D97-AF65-F5344CB8AC3E}">
        <p14:creationId xmlns:p14="http://schemas.microsoft.com/office/powerpoint/2010/main" val="350415846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3086100"/>
            <a:ext cx="2235708" cy="5829300"/>
          </a:xfrm>
          <a:prstGeom prst="rect">
            <a:avLst/>
          </a:prstGeom>
        </p:spPr>
      </p:pic>
      <p:sp>
        <p:nvSpPr>
          <p:cNvPr id="9" name="Rectangle 8"/>
          <p:cNvSpPr/>
          <p:nvPr/>
        </p:nvSpPr>
        <p:spPr>
          <a:xfrm>
            <a:off x="2443232" y="71859"/>
            <a:ext cx="7676499" cy="89154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34209" r="29738"/>
          <a:stretch/>
        </p:blipFill>
        <p:spPr>
          <a:xfrm>
            <a:off x="10256414" y="3086100"/>
            <a:ext cx="3736245" cy="5829300"/>
          </a:xfrm>
          <a:prstGeom prst="rect">
            <a:avLst/>
          </a:prstGeom>
        </p:spPr>
      </p:pic>
      <p:sp>
        <p:nvSpPr>
          <p:cNvPr id="2" name="Title 1"/>
          <p:cNvSpPr>
            <a:spLocks noGrp="1"/>
          </p:cNvSpPr>
          <p:nvPr>
            <p:ph type="ctrTitle"/>
          </p:nvPr>
        </p:nvSpPr>
        <p:spPr>
          <a:xfrm>
            <a:off x="2627666" y="4529559"/>
            <a:ext cx="7269480" cy="3581400"/>
          </a:xfrm>
        </p:spPr>
        <p:txBody>
          <a:bodyPr anchor="b">
            <a:normAutofit/>
          </a:bodyPr>
          <a:lstStyle>
            <a:lvl1pPr algn="l">
              <a:lnSpc>
                <a:spcPct val="90000"/>
              </a:lnSpc>
              <a:defRPr sz="7200">
                <a:solidFill>
                  <a:schemeClr val="bg1"/>
                </a:solidFill>
              </a:defRPr>
            </a:lvl1pPr>
          </a:lstStyle>
          <a:p>
            <a:r>
              <a:rPr lang="en-US" dirty="0"/>
              <a:t>Click to edit Master title style</a:t>
            </a:r>
            <a:endParaRPr dirty="0"/>
          </a:p>
        </p:txBody>
      </p:sp>
      <p:sp>
        <p:nvSpPr>
          <p:cNvPr id="3" name="Subtitle 2"/>
          <p:cNvSpPr>
            <a:spLocks noGrp="1"/>
          </p:cNvSpPr>
          <p:nvPr>
            <p:ph type="subTitle" idx="1"/>
          </p:nvPr>
        </p:nvSpPr>
        <p:spPr>
          <a:xfrm>
            <a:off x="2627666" y="8072841"/>
            <a:ext cx="7269480" cy="672084"/>
          </a:xfrm>
        </p:spPr>
        <p:txBody>
          <a:bodyPr>
            <a:normAutofit/>
          </a:bodyPr>
          <a:lstStyle>
            <a:lvl1pPr marL="0" indent="0" algn="l">
              <a:spcBef>
                <a:spcPts val="0"/>
              </a:spcBef>
              <a:buNone/>
              <a:defRPr sz="27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a:p>
        </p:txBody>
      </p:sp>
      <p:pic>
        <p:nvPicPr>
          <p:cNvPr id="12" name="Picture 11"/>
          <p:cNvPicPr>
            <a:picLocks noChangeAspect="1"/>
          </p:cNvPicPr>
          <p:nvPr userDrawn="1"/>
        </p:nvPicPr>
        <p:blipFill rotWithShape="1">
          <a:blip r:embed="rId4">
            <a:extLst>
              <a:ext uri="{28A0092B-C50C-407E-A947-70E740481C1C}">
                <a14:useLocalDpi xmlns:a14="http://schemas.microsoft.com/office/drawing/2010/main" val="0"/>
              </a:ext>
            </a:extLst>
          </a:blip>
          <a:srcRect l="21677" r="49539"/>
          <a:stretch/>
        </p:blipFill>
        <p:spPr>
          <a:xfrm>
            <a:off x="-8729" y="3088720"/>
            <a:ext cx="2244435" cy="5848160"/>
          </a:xfrm>
          <a:prstGeom prst="rect">
            <a:avLst/>
          </a:prstGeom>
        </p:spPr>
      </p:pic>
      <p:pic>
        <p:nvPicPr>
          <p:cNvPr id="5" name="Picture 4"/>
          <p:cNvPicPr>
            <a:picLocks noChangeAspect="1"/>
          </p:cNvPicPr>
          <p:nvPr userDrawn="1"/>
        </p:nvPicPr>
        <p:blipFill rotWithShape="1">
          <a:blip r:embed="rId5">
            <a:extLst>
              <a:ext uri="{28A0092B-C50C-407E-A947-70E740481C1C}">
                <a14:useLocalDpi xmlns:a14="http://schemas.microsoft.com/office/drawing/2010/main" val="0"/>
              </a:ext>
            </a:extLst>
          </a:blip>
          <a:srcRect l="15749" t="15439" r="18991" b="14808"/>
          <a:stretch/>
        </p:blipFill>
        <p:spPr>
          <a:xfrm>
            <a:off x="14200184" y="3089562"/>
            <a:ext cx="4087817" cy="5825838"/>
          </a:xfrm>
          <a:prstGeom prst="rect">
            <a:avLst/>
          </a:prstGeom>
        </p:spPr>
      </p:pic>
    </p:spTree>
    <p:extLst>
      <p:ext uri="{BB962C8B-B14F-4D97-AF65-F5344CB8AC3E}">
        <p14:creationId xmlns:p14="http://schemas.microsoft.com/office/powerpoint/2010/main" val="424310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9" name="Straight Connector 8"/>
          <p:cNvCxnSpPr/>
          <p:nvPr userDrawn="1"/>
        </p:nvCxnSpPr>
        <p:spPr>
          <a:xfrm>
            <a:off x="2115039" y="2189480"/>
            <a:ext cx="16172961"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9597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 y="1"/>
            <a:ext cx="10233212" cy="8634791"/>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297FD5"/>
              </a:solidFill>
              <a:effectLst/>
              <a:uLnTx/>
              <a:uFillTx/>
              <a:latin typeface="Corbel" panose="020B0503020204020204"/>
              <a:ea typeface="+mn-ea"/>
              <a:cs typeface="+mn-cs"/>
            </a:endParaRPr>
          </a:p>
        </p:txBody>
      </p:sp>
      <p:sp>
        <p:nvSpPr>
          <p:cNvPr id="2" name="Title 1"/>
          <p:cNvSpPr>
            <a:spLocks noGrp="1"/>
          </p:cNvSpPr>
          <p:nvPr>
            <p:ph type="title"/>
          </p:nvPr>
        </p:nvSpPr>
        <p:spPr>
          <a:xfrm>
            <a:off x="395455" y="343390"/>
            <a:ext cx="9636053" cy="4715090"/>
          </a:xfrm>
        </p:spPr>
        <p:txBody>
          <a:bodyPr anchor="b"/>
          <a:lstStyle>
            <a:lvl1pPr>
              <a:defRPr sz="9000">
                <a:solidFill>
                  <a:schemeClr val="bg1"/>
                </a:solidFill>
              </a:defRPr>
            </a:lvl1pPr>
          </a:lstStyle>
          <a:p>
            <a:r>
              <a:rPr lang="en-US" dirty="0"/>
              <a:t>Click to edit Master title style</a:t>
            </a:r>
            <a:endParaRPr dirty="0"/>
          </a:p>
        </p:txBody>
      </p:sp>
      <p:sp>
        <p:nvSpPr>
          <p:cNvPr id="3" name="Text Placeholder 2"/>
          <p:cNvSpPr>
            <a:spLocks noGrp="1"/>
          </p:cNvSpPr>
          <p:nvPr>
            <p:ph type="body" idx="1"/>
          </p:nvPr>
        </p:nvSpPr>
        <p:spPr>
          <a:xfrm>
            <a:off x="2627666" y="8072840"/>
            <a:ext cx="10424160" cy="674285"/>
          </a:xfrm>
        </p:spPr>
        <p:txBody>
          <a:bodyPr/>
          <a:lstStyle>
            <a:lvl1pPr marL="0" indent="0">
              <a:spcBef>
                <a:spcPts val="0"/>
              </a:spcBef>
              <a:buNone/>
              <a:defRPr sz="3600">
                <a:solidFill>
                  <a:schemeClr val="bg1"/>
                </a:solidFill>
              </a:defRPr>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en-US"/>
              <a:t>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13437" y="8747124"/>
            <a:ext cx="4666149" cy="1322895"/>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9911" t="9827" r="9995" b="10079"/>
          <a:stretch/>
        </p:blipFill>
        <p:spPr>
          <a:xfrm>
            <a:off x="10426961" y="1482167"/>
            <a:ext cx="7152626" cy="7152624"/>
          </a:xfrm>
          <a:prstGeom prst="rect">
            <a:avLst/>
          </a:prstGeom>
        </p:spPr>
      </p:pic>
    </p:spTree>
    <p:extLst>
      <p:ext uri="{BB962C8B-B14F-4D97-AF65-F5344CB8AC3E}">
        <p14:creationId xmlns:p14="http://schemas.microsoft.com/office/powerpoint/2010/main" val="2076963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2114551" y="2334422"/>
            <a:ext cx="6773957"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9114232" y="2321396"/>
            <a:ext cx="6753299" cy="6931023"/>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p:cNvCxnSpPr/>
          <p:nvPr userDrawn="1"/>
        </p:nvCxnSpPr>
        <p:spPr>
          <a:xfrm>
            <a:off x="2114550" y="2189480"/>
            <a:ext cx="1617345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7313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2114549" y="2331720"/>
            <a:ext cx="6747063"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2114549" y="3567589"/>
            <a:ext cx="6747063"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9113744" y="2331720"/>
            <a:ext cx="6753786" cy="1235868"/>
          </a:xfrm>
        </p:spPr>
        <p:txBody>
          <a:bodyPr anchor="b">
            <a:normAutofit/>
          </a:bodyPr>
          <a:lstStyle>
            <a:lvl1pPr marL="0" indent="0">
              <a:spcBef>
                <a:spcPts val="0"/>
              </a:spcBef>
              <a:buNone/>
              <a:defRPr sz="33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113744" y="3567589"/>
            <a:ext cx="6753786" cy="5716907"/>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2" name="Straight Connector 11"/>
          <p:cNvCxnSpPr/>
          <p:nvPr userDrawn="1"/>
        </p:nvCxnSpPr>
        <p:spPr>
          <a:xfrm>
            <a:off x="1845608" y="2221752"/>
            <a:ext cx="16173452"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784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440376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252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19" y="1379424"/>
            <a:ext cx="6233433" cy="3799332"/>
          </a:xfrm>
        </p:spPr>
        <p:txBody>
          <a:bodyPr anchor="b"/>
          <a:lstStyle>
            <a:lvl1pPr>
              <a:defRPr sz="4800"/>
            </a:lvl1pPr>
          </a:lstStyle>
          <a:p>
            <a:r>
              <a:rPr lang="en-US"/>
              <a:t>Click to edit Master title style</a:t>
            </a:r>
            <a:endParaRPr/>
          </a:p>
        </p:txBody>
      </p:sp>
      <p:sp>
        <p:nvSpPr>
          <p:cNvPr id="3" name="Content Placeholder 2"/>
          <p:cNvSpPr>
            <a:spLocks noGrp="1"/>
          </p:cNvSpPr>
          <p:nvPr>
            <p:ph idx="1"/>
          </p:nvPr>
        </p:nvSpPr>
        <p:spPr>
          <a:xfrm>
            <a:off x="2114549" y="1373884"/>
            <a:ext cx="7825469" cy="7598664"/>
          </a:xfrm>
        </p:spPr>
        <p:txBody>
          <a:bodyPr/>
          <a:lstStyle>
            <a:lvl1pPr>
              <a:defRPr sz="3300"/>
            </a:lvl1pPr>
            <a:lvl2pPr>
              <a:defRPr sz="27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9940019" y="5169595"/>
            <a:ext cx="6233433" cy="3802955"/>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255781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40020" y="1379424"/>
            <a:ext cx="6233433" cy="3799332"/>
          </a:xfrm>
        </p:spPr>
        <p:txBody>
          <a:bodyPr anchor="b"/>
          <a:lstStyle>
            <a:lvl1pPr>
              <a:defRPr sz="4800"/>
            </a:lvl1pPr>
          </a:lstStyle>
          <a:p>
            <a:r>
              <a:rPr lang="en-US"/>
              <a:t>Click to edit Master title style</a:t>
            </a:r>
            <a:endParaRPr/>
          </a:p>
        </p:txBody>
      </p:sp>
      <p:sp>
        <p:nvSpPr>
          <p:cNvPr id="3" name="Picture Placeholder 2"/>
          <p:cNvSpPr>
            <a:spLocks noGrp="1"/>
          </p:cNvSpPr>
          <p:nvPr>
            <p:ph type="pic" idx="1"/>
          </p:nvPr>
        </p:nvSpPr>
        <p:spPr>
          <a:xfrm>
            <a:off x="1" y="1373884"/>
            <a:ext cx="9940016" cy="7598664"/>
          </a:xfrm>
        </p:spPr>
        <p:txBody>
          <a:bodyPr tIns="1371600">
            <a:normAutofit/>
          </a:bodyPr>
          <a:lstStyle>
            <a:lvl1pPr marL="0" indent="0" algn="ctr">
              <a:spcBef>
                <a:spcPts val="0"/>
              </a:spcBef>
              <a:buNone/>
              <a:defRPr sz="33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endParaRPr dirty="0"/>
          </a:p>
        </p:txBody>
      </p:sp>
      <p:sp>
        <p:nvSpPr>
          <p:cNvPr id="4" name="Text Placeholder 3"/>
          <p:cNvSpPr>
            <a:spLocks noGrp="1"/>
          </p:cNvSpPr>
          <p:nvPr>
            <p:ph type="body" sz="half" idx="2"/>
          </p:nvPr>
        </p:nvSpPr>
        <p:spPr>
          <a:xfrm>
            <a:off x="9940020" y="5169596"/>
            <a:ext cx="6233433" cy="3802956"/>
          </a:xfrm>
        </p:spPr>
        <p:txBody>
          <a:bodyPr>
            <a:normAutofit/>
          </a:bodyPr>
          <a:lstStyle>
            <a:lvl1pPr marL="0" indent="0">
              <a:spcBef>
                <a:spcPts val="1350"/>
              </a:spcBef>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6" name="Footer Placeholder 5"/>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7" name="Slide Number Placeholder 6"/>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7426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9675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285751"/>
            <a:ext cx="3086100" cy="897969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57300" y="285751"/>
            <a:ext cx="11601450" cy="897969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456575" y="9944100"/>
            <a:ext cx="13716389" cy="342900"/>
          </a:xfrm>
          <a:prstGeom prst="rect">
            <a:avLst/>
          </a:prstGeom>
        </p:spPr>
        <p:txBody>
          <a:bodyPr/>
          <a:lstStyle/>
          <a:p>
            <a:pPr defTabSz="1371600"/>
            <a:r>
              <a:rPr lang="en-US" sz="2700" dirty="0" smtClean="0">
                <a:solidFill>
                  <a:prstClr val="black"/>
                </a:solidFill>
              </a:rPr>
              <a:t>Texas School Coalition</a:t>
            </a:r>
            <a:endParaRPr lang="en-US" sz="2700" dirty="0">
              <a:solidFill>
                <a:prstClr val="black"/>
              </a:solidFill>
            </a:endParaRPr>
          </a:p>
        </p:txBody>
      </p:sp>
      <p:sp>
        <p:nvSpPr>
          <p:cNvPr id="6" name="Slide Number Placeholder 5"/>
          <p:cNvSpPr>
            <a:spLocks noGrp="1"/>
          </p:cNvSpPr>
          <p:nvPr>
            <p:ph type="sldNum" sz="quarter" idx="12"/>
          </p:nvPr>
        </p:nvSpPr>
        <p:spPr>
          <a:xfrm>
            <a:off x="0" y="9944100"/>
            <a:ext cx="615603" cy="342900"/>
          </a:xfrm>
          <a:prstGeom prst="rect">
            <a:avLst/>
          </a:prstGeom>
        </p:spPr>
        <p:txBody>
          <a:bodyPr/>
          <a:lstStyle/>
          <a:p>
            <a:pPr defTabSz="1371600"/>
            <a:fld id="{9CD8D479-8942-46E8-A226-A4E01F7A105C}" type="slidenum">
              <a:rPr lang="en-US" sz="2700" smtClean="0">
                <a:solidFill>
                  <a:prstClr val="black"/>
                </a:solidFill>
              </a:rPr>
              <a:pPr defTabSz="1371600"/>
              <a:t>‹#›</a:t>
            </a:fld>
            <a:endParaRPr lang="en-US" sz="2700" dirty="0">
              <a:solidFill>
                <a:prstClr val="black"/>
              </a:solidFill>
            </a:endParaRPr>
          </a:p>
        </p:txBody>
      </p:sp>
    </p:spTree>
    <p:extLst>
      <p:ext uri="{BB962C8B-B14F-4D97-AF65-F5344CB8AC3E}">
        <p14:creationId xmlns:p14="http://schemas.microsoft.com/office/powerpoint/2010/main" val="144905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a:t>Click to edit Master title style</a:t>
            </a:r>
            <a:endParaRPr/>
          </a:p>
        </p:txBody>
      </p:sp>
      <p:sp>
        <p:nvSpPr>
          <p:cNvPr id="4" name="Footer Placeholder 3"/>
          <p:cNvSpPr>
            <a:spLocks noGrp="1"/>
          </p:cNvSpPr>
          <p:nvPr>
            <p:ph type="ftr" sz="quarter" idx="11"/>
          </p:nvPr>
        </p:nvSpPr>
        <p:spPr>
          <a:xfrm>
            <a:off x="2456575" y="9944100"/>
            <a:ext cx="13716389" cy="342900"/>
          </a:xfrm>
          <a:prstGeom prst="rect">
            <a:avLst/>
          </a:prstGeom>
        </p:spPr>
        <p:txBody>
          <a:bodyPr/>
          <a:lstStyle/>
          <a:p>
            <a:pPr defTabSz="1371600"/>
            <a:endParaRPr lang="en-US" sz="2700" dirty="0">
              <a:solidFill>
                <a:prstClr val="black"/>
              </a:solidFill>
            </a:endParaRPr>
          </a:p>
        </p:txBody>
      </p:sp>
      <p:sp>
        <p:nvSpPr>
          <p:cNvPr id="5" name="Slide Number Placeholder 4"/>
          <p:cNvSpPr>
            <a:spLocks noGrp="1"/>
          </p:cNvSpPr>
          <p:nvPr>
            <p:ph type="sldNum" sz="quarter" idx="12"/>
          </p:nvPr>
        </p:nvSpPr>
        <p:spPr>
          <a:xfrm>
            <a:off x="16459200" y="9486900"/>
            <a:ext cx="1066800" cy="366714"/>
          </a:xfrm>
          <a:prstGeom prst="rect">
            <a:avLst/>
          </a:prstGeom>
        </p:spPr>
        <p:txBody>
          <a:bodyPr/>
          <a:lstStyle>
            <a:lvl1pPr>
              <a:defRPr>
                <a:solidFill>
                  <a:schemeClr val="tx1"/>
                </a:solidFill>
              </a:defRPr>
            </a:lvl1pPr>
            <a:extLst/>
          </a:lstStyle>
          <a:p>
            <a:pPr defTabSz="1371600"/>
            <a:fld id="{8F82E0A0-C266-4798-8C8F-B9F91E9DA37E}" type="slidenum">
              <a:rPr lang="en-US" sz="2700" smtClean="0">
                <a:solidFill>
                  <a:prstClr val="black"/>
                </a:solidFill>
              </a:rPr>
              <a:pPr defTabSz="1371600"/>
              <a:t>‹#›</a:t>
            </a:fld>
            <a:endParaRPr lang="en-US" sz="2700" dirty="0">
              <a:solidFill>
                <a:prstClr val="black"/>
              </a:solidFill>
            </a:endParaRPr>
          </a:p>
        </p:txBody>
      </p:sp>
      <p:sp>
        <p:nvSpPr>
          <p:cNvPr id="7" name="Rectangle 6"/>
          <p:cNvSpPr>
            <a:spLocks noGrp="1"/>
          </p:cNvSpPr>
          <p:nvPr>
            <p:ph sz="quarter" idx="13"/>
          </p:nvPr>
        </p:nvSpPr>
        <p:spPr>
          <a:xfrm>
            <a:off x="1219200" y="2705100"/>
            <a:ext cx="16306800" cy="6553200"/>
          </a:xfrm>
        </p:spPr>
        <p:txBody>
          <a:bodyPr/>
          <a:lstStyle/>
          <a:p>
            <a:pPr lvl="0" eaLnBrk="1" latinLnBrk="1" hangingPunct="1"/>
            <a:r>
              <a:rPr lang="en-US"/>
              <a:t>Click to edit Master text styles</a:t>
            </a:r>
          </a:p>
          <a:p>
            <a:pPr lvl="1" eaLnBrk="1" latinLnBrk="1" hangingPunct="1"/>
            <a:r>
              <a:rPr lang="en-US"/>
              <a:t>Second level</a:t>
            </a:r>
          </a:p>
          <a:p>
            <a:pPr lvl="2" eaLnBrk="1" latinLnBrk="1" hangingPunct="1"/>
            <a:r>
              <a:rPr lang="en-US"/>
              <a:t>Third level</a:t>
            </a:r>
          </a:p>
          <a:p>
            <a:pPr lvl="3" eaLnBrk="1" latinLnBrk="1" hangingPunct="1"/>
            <a:r>
              <a:rPr lang="en-US"/>
              <a:t>Fourth level</a:t>
            </a:r>
          </a:p>
          <a:p>
            <a:pPr lvl="4" eaLnBrk="1" latinLnBrk="1" hangingPunct="1"/>
            <a:r>
              <a:rPr lang="en-US"/>
              <a:t>Fifth level</a:t>
            </a:r>
            <a:endParaRPr/>
          </a:p>
        </p:txBody>
      </p:sp>
    </p:spTree>
    <p:extLst>
      <p:ext uri="{BB962C8B-B14F-4D97-AF65-F5344CB8AC3E}">
        <p14:creationId xmlns:p14="http://schemas.microsoft.com/office/powerpoint/2010/main" val="37573442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6"/>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23" indent="0" algn="ctr">
              <a:buNone/>
              <a:defRPr>
                <a:solidFill>
                  <a:schemeClr val="tx1">
                    <a:tint val="75000"/>
                  </a:schemeClr>
                </a:solidFill>
              </a:defRPr>
            </a:lvl2pPr>
            <a:lvl3pPr marL="914445" indent="0" algn="ctr">
              <a:buNone/>
              <a:defRPr>
                <a:solidFill>
                  <a:schemeClr val="tx1">
                    <a:tint val="75000"/>
                  </a:schemeClr>
                </a:solidFill>
              </a:defRPr>
            </a:lvl3pPr>
            <a:lvl4pPr marL="1371669" indent="0" algn="ctr">
              <a:buNone/>
              <a:defRPr>
                <a:solidFill>
                  <a:schemeClr val="tx1">
                    <a:tint val="75000"/>
                  </a:schemeClr>
                </a:solidFill>
              </a:defRPr>
            </a:lvl4pPr>
            <a:lvl5pPr marL="1828892" indent="0" algn="ctr">
              <a:buNone/>
              <a:defRPr>
                <a:solidFill>
                  <a:schemeClr val="tx1">
                    <a:tint val="75000"/>
                  </a:schemeClr>
                </a:solidFill>
              </a:defRPr>
            </a:lvl5pPr>
            <a:lvl6pPr marL="2286114" indent="0" algn="ctr">
              <a:buNone/>
              <a:defRPr>
                <a:solidFill>
                  <a:schemeClr val="tx1">
                    <a:tint val="75000"/>
                  </a:schemeClr>
                </a:solidFill>
              </a:defRPr>
            </a:lvl6pPr>
            <a:lvl7pPr marL="2743337" indent="0" algn="ctr">
              <a:buNone/>
              <a:defRPr>
                <a:solidFill>
                  <a:schemeClr val="tx1">
                    <a:tint val="75000"/>
                  </a:schemeClr>
                </a:solidFill>
              </a:defRPr>
            </a:lvl7pPr>
            <a:lvl8pPr marL="3200561" indent="0" algn="ctr">
              <a:buNone/>
              <a:defRPr>
                <a:solidFill>
                  <a:schemeClr val="tx1">
                    <a:tint val="75000"/>
                  </a:schemeClr>
                </a:solidFill>
              </a:defRPr>
            </a:lvl8pPr>
            <a:lvl9pPr marL="365778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5"/>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1767800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5"/>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32970678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1"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8"/>
          </a:xfrm>
        </p:spPr>
        <p:txBody>
          <a:bodyPr anchor="b"/>
          <a:lstStyle>
            <a:lvl1pPr marL="0" indent="0">
              <a:buNone/>
              <a:defRPr sz="2000">
                <a:solidFill>
                  <a:schemeClr val="tx1">
                    <a:tint val="75000"/>
                  </a:schemeClr>
                </a:solidFill>
              </a:defRPr>
            </a:lvl1pPr>
            <a:lvl2pPr marL="457223" indent="0">
              <a:buNone/>
              <a:defRPr sz="1800">
                <a:solidFill>
                  <a:schemeClr val="tx1">
                    <a:tint val="75000"/>
                  </a:schemeClr>
                </a:solidFill>
              </a:defRPr>
            </a:lvl2pPr>
            <a:lvl3pPr marL="914445" indent="0">
              <a:buNone/>
              <a:defRPr sz="1601">
                <a:solidFill>
                  <a:schemeClr val="tx1">
                    <a:tint val="75000"/>
                  </a:schemeClr>
                </a:solidFill>
              </a:defRPr>
            </a:lvl3pPr>
            <a:lvl4pPr marL="1371669" indent="0">
              <a:buNone/>
              <a:defRPr sz="1400">
                <a:solidFill>
                  <a:schemeClr val="tx1">
                    <a:tint val="75000"/>
                  </a:schemeClr>
                </a:solidFill>
              </a:defRPr>
            </a:lvl4pPr>
            <a:lvl5pPr marL="1828892" indent="0">
              <a:buNone/>
              <a:defRPr sz="1400">
                <a:solidFill>
                  <a:schemeClr val="tx1">
                    <a:tint val="75000"/>
                  </a:schemeClr>
                </a:solidFill>
              </a:defRPr>
            </a:lvl5pPr>
            <a:lvl6pPr marL="2286114" indent="0">
              <a:buNone/>
              <a:defRPr sz="1400">
                <a:solidFill>
                  <a:schemeClr val="tx1">
                    <a:tint val="75000"/>
                  </a:schemeClr>
                </a:solidFill>
              </a:defRPr>
            </a:lvl6pPr>
            <a:lvl7pPr marL="2743337" indent="0">
              <a:buNone/>
              <a:defRPr sz="1400">
                <a:solidFill>
                  <a:schemeClr val="tx1">
                    <a:tint val="75000"/>
                  </a:schemeClr>
                </a:solidFill>
              </a:defRPr>
            </a:lvl7pPr>
            <a:lvl8pPr marL="3200561" indent="0">
              <a:buNone/>
              <a:defRPr sz="1400">
                <a:solidFill>
                  <a:schemeClr val="tx1">
                    <a:tint val="75000"/>
                  </a:schemeClr>
                </a:solidFill>
              </a:defRPr>
            </a:lvl8pPr>
            <a:lvl9pPr marL="365778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5"/>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254840575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4"/>
          </a:xfrm>
        </p:spPr>
        <p:txBody>
          <a:bodyPr/>
          <a:lstStyle>
            <a:lvl1pPr>
              <a:defRPr sz="2801"/>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4"/>
          </a:xfrm>
        </p:spPr>
        <p:txBody>
          <a:bodyPr/>
          <a:lstStyle>
            <a:lvl1pPr>
              <a:defRPr sz="2801"/>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5"/>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13211568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4"/>
            <a:ext cx="4040189" cy="639762"/>
          </a:xfrm>
        </p:spPr>
        <p:txBody>
          <a:bodyPr anchor="b"/>
          <a:lstStyle>
            <a:lvl1pPr marL="0" indent="0">
              <a:buNone/>
              <a:defRPr sz="2400" b="1"/>
            </a:lvl1pPr>
            <a:lvl2pPr marL="457223" indent="0">
              <a:buNone/>
              <a:defRPr sz="2000" b="1"/>
            </a:lvl2pPr>
            <a:lvl3pPr marL="914445" indent="0">
              <a:buNone/>
              <a:defRPr sz="1800" b="1"/>
            </a:lvl3pPr>
            <a:lvl4pPr marL="1371669" indent="0">
              <a:buNone/>
              <a:defRPr sz="1601" b="1"/>
            </a:lvl4pPr>
            <a:lvl5pPr marL="1828892" indent="0">
              <a:buNone/>
              <a:defRPr sz="1601" b="1"/>
            </a:lvl5pPr>
            <a:lvl6pPr marL="2286114" indent="0">
              <a:buNone/>
              <a:defRPr sz="1601" b="1"/>
            </a:lvl6pPr>
            <a:lvl7pPr marL="2743337" indent="0">
              <a:buNone/>
              <a:defRPr sz="1601" b="1"/>
            </a:lvl7pPr>
            <a:lvl8pPr marL="3200561" indent="0">
              <a:buNone/>
              <a:defRPr sz="1601" b="1"/>
            </a:lvl8pPr>
            <a:lvl9pPr marL="3657783" indent="0">
              <a:buNone/>
              <a:defRPr sz="1601" b="1"/>
            </a:lvl9pPr>
          </a:lstStyle>
          <a:p>
            <a:pPr lvl="0"/>
            <a:r>
              <a:rPr lang="en-US" smtClean="0"/>
              <a:t>Click to edit Master text styles</a:t>
            </a:r>
          </a:p>
        </p:txBody>
      </p:sp>
      <p:sp>
        <p:nvSpPr>
          <p:cNvPr id="4" name="Content Placeholder 3"/>
          <p:cNvSpPr>
            <a:spLocks noGrp="1"/>
          </p:cNvSpPr>
          <p:nvPr>
            <p:ph sz="half" idx="2"/>
          </p:nvPr>
        </p:nvSpPr>
        <p:spPr>
          <a:xfrm>
            <a:off x="457201" y="2174876"/>
            <a:ext cx="4040189" cy="3951288"/>
          </a:xfrm>
        </p:spPr>
        <p:txBody>
          <a:bodyPr/>
          <a:lstStyle>
            <a:lvl1pPr>
              <a:defRPr sz="2400"/>
            </a:lvl1pPr>
            <a:lvl2pPr>
              <a:defRPr sz="2000"/>
            </a:lvl2pPr>
            <a:lvl3pPr>
              <a:defRPr sz="1800"/>
            </a:lvl3pPr>
            <a:lvl4pPr>
              <a:defRPr sz="1601"/>
            </a:lvl4pPr>
            <a:lvl5pPr>
              <a:defRPr sz="1601"/>
            </a:lvl5pPr>
            <a:lvl6pPr>
              <a:defRPr sz="1601"/>
            </a:lvl6pPr>
            <a:lvl7pPr>
              <a:defRPr sz="1601"/>
            </a:lvl7pPr>
            <a:lvl8pPr>
              <a:defRPr sz="1601"/>
            </a:lvl8pPr>
            <a:lvl9pPr>
              <a:defRPr sz="1601"/>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4"/>
            <a:ext cx="4041776" cy="639762"/>
          </a:xfrm>
        </p:spPr>
        <p:txBody>
          <a:bodyPr anchor="b"/>
          <a:lstStyle>
            <a:lvl1pPr marL="0" indent="0">
              <a:buNone/>
              <a:defRPr sz="2400" b="1"/>
            </a:lvl1pPr>
            <a:lvl2pPr marL="457223" indent="0">
              <a:buNone/>
              <a:defRPr sz="2000" b="1"/>
            </a:lvl2pPr>
            <a:lvl3pPr marL="914445" indent="0">
              <a:buNone/>
              <a:defRPr sz="1800" b="1"/>
            </a:lvl3pPr>
            <a:lvl4pPr marL="1371669" indent="0">
              <a:buNone/>
              <a:defRPr sz="1601" b="1"/>
            </a:lvl4pPr>
            <a:lvl5pPr marL="1828892" indent="0">
              <a:buNone/>
              <a:defRPr sz="1601" b="1"/>
            </a:lvl5pPr>
            <a:lvl6pPr marL="2286114" indent="0">
              <a:buNone/>
              <a:defRPr sz="1601" b="1"/>
            </a:lvl6pPr>
            <a:lvl7pPr marL="2743337" indent="0">
              <a:buNone/>
              <a:defRPr sz="1601" b="1"/>
            </a:lvl7pPr>
            <a:lvl8pPr marL="3200561" indent="0">
              <a:buNone/>
              <a:defRPr sz="1601" b="1"/>
            </a:lvl8pPr>
            <a:lvl9pPr marL="3657783" indent="0">
              <a:buNone/>
              <a:defRPr sz="1601" b="1"/>
            </a:lvl9pPr>
          </a:lstStyle>
          <a:p>
            <a:pPr lvl="0"/>
            <a:r>
              <a:rPr lang="en-US" smtClean="0"/>
              <a:t>Click to edit Master text styles</a:t>
            </a:r>
          </a:p>
        </p:txBody>
      </p:sp>
      <p:sp>
        <p:nvSpPr>
          <p:cNvPr id="6" name="Content Placeholder 5"/>
          <p:cNvSpPr>
            <a:spLocks noGrp="1"/>
          </p:cNvSpPr>
          <p:nvPr>
            <p:ph sz="quarter" idx="4"/>
          </p:nvPr>
        </p:nvSpPr>
        <p:spPr>
          <a:xfrm>
            <a:off x="4645027" y="2174876"/>
            <a:ext cx="4041776" cy="3951288"/>
          </a:xfrm>
        </p:spPr>
        <p:txBody>
          <a:bodyPr/>
          <a:lstStyle>
            <a:lvl1pPr>
              <a:defRPr sz="2400"/>
            </a:lvl1pPr>
            <a:lvl2pPr>
              <a:defRPr sz="2000"/>
            </a:lvl2pPr>
            <a:lvl3pPr>
              <a:defRPr sz="1800"/>
            </a:lvl3pPr>
            <a:lvl4pPr>
              <a:defRPr sz="1601"/>
            </a:lvl4pPr>
            <a:lvl5pPr>
              <a:defRPr sz="1601"/>
            </a:lvl5pPr>
            <a:lvl6pPr>
              <a:defRPr sz="1601"/>
            </a:lvl6pPr>
            <a:lvl7pPr>
              <a:defRPr sz="1601"/>
            </a:lvl7pPr>
            <a:lvl8pPr>
              <a:defRPr sz="1601"/>
            </a:lvl8pPr>
            <a:lvl9pPr>
              <a:defRPr sz="1601"/>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914445"/>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19002390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914445"/>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23433692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defTabSz="914445"/>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33664341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1"/>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23" indent="0">
              <a:buNone/>
              <a:defRPr sz="1200"/>
            </a:lvl2pPr>
            <a:lvl3pPr marL="914445" indent="0">
              <a:buNone/>
              <a:defRPr sz="1001"/>
            </a:lvl3pPr>
            <a:lvl4pPr marL="1371669" indent="0">
              <a:buNone/>
              <a:defRPr sz="900"/>
            </a:lvl4pPr>
            <a:lvl5pPr marL="1828892" indent="0">
              <a:buNone/>
              <a:defRPr sz="900"/>
            </a:lvl5pPr>
            <a:lvl6pPr marL="2286114" indent="0">
              <a:buNone/>
              <a:defRPr sz="900"/>
            </a:lvl6pPr>
            <a:lvl7pPr marL="2743337" indent="0">
              <a:buNone/>
              <a:defRPr sz="900"/>
            </a:lvl7pPr>
            <a:lvl8pPr marL="3200561" indent="0">
              <a:buNone/>
              <a:defRPr sz="900"/>
            </a:lvl8pPr>
            <a:lvl9pPr marL="365778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5"/>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41869124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9" y="612776"/>
            <a:ext cx="5486400" cy="4114800"/>
          </a:xfrm>
        </p:spPr>
        <p:txBody>
          <a:bodyPr/>
          <a:lstStyle>
            <a:lvl1pPr marL="0" indent="0">
              <a:buNone/>
              <a:defRPr sz="3200"/>
            </a:lvl1pPr>
            <a:lvl2pPr marL="457223" indent="0">
              <a:buNone/>
              <a:defRPr sz="2801"/>
            </a:lvl2pPr>
            <a:lvl3pPr marL="914445" indent="0">
              <a:buNone/>
              <a:defRPr sz="2400"/>
            </a:lvl3pPr>
            <a:lvl4pPr marL="1371669" indent="0">
              <a:buNone/>
              <a:defRPr sz="2000"/>
            </a:lvl4pPr>
            <a:lvl5pPr marL="1828892" indent="0">
              <a:buNone/>
              <a:defRPr sz="2000"/>
            </a:lvl5pPr>
            <a:lvl6pPr marL="2286114" indent="0">
              <a:buNone/>
              <a:defRPr sz="2000"/>
            </a:lvl6pPr>
            <a:lvl7pPr marL="2743337" indent="0">
              <a:buNone/>
              <a:defRPr sz="2000"/>
            </a:lvl7pPr>
            <a:lvl8pPr marL="3200561" indent="0">
              <a:buNone/>
              <a:defRPr sz="2000"/>
            </a:lvl8pPr>
            <a:lvl9pPr marL="3657783" indent="0">
              <a:buNone/>
              <a:defRPr sz="2000"/>
            </a:lvl9pPr>
          </a:lstStyle>
          <a:p>
            <a:endParaRPr lang="en-US" dirty="0"/>
          </a:p>
        </p:txBody>
      </p:sp>
      <p:sp>
        <p:nvSpPr>
          <p:cNvPr id="4" name="Text Placeholder 3"/>
          <p:cNvSpPr>
            <a:spLocks noGrp="1"/>
          </p:cNvSpPr>
          <p:nvPr>
            <p:ph type="body" sz="half" idx="2"/>
          </p:nvPr>
        </p:nvSpPr>
        <p:spPr>
          <a:xfrm>
            <a:off x="1792289" y="5367338"/>
            <a:ext cx="5486400" cy="804863"/>
          </a:xfrm>
        </p:spPr>
        <p:txBody>
          <a:bodyPr/>
          <a:lstStyle>
            <a:lvl1pPr marL="0" indent="0">
              <a:buNone/>
              <a:defRPr sz="1400"/>
            </a:lvl1pPr>
            <a:lvl2pPr marL="457223" indent="0">
              <a:buNone/>
              <a:defRPr sz="1200"/>
            </a:lvl2pPr>
            <a:lvl3pPr marL="914445" indent="0">
              <a:buNone/>
              <a:defRPr sz="1001"/>
            </a:lvl3pPr>
            <a:lvl4pPr marL="1371669" indent="0">
              <a:buNone/>
              <a:defRPr sz="900"/>
            </a:lvl4pPr>
            <a:lvl5pPr marL="1828892" indent="0">
              <a:buNone/>
              <a:defRPr sz="900"/>
            </a:lvl5pPr>
            <a:lvl6pPr marL="2286114" indent="0">
              <a:buNone/>
              <a:defRPr sz="900"/>
            </a:lvl6pPr>
            <a:lvl7pPr marL="2743337" indent="0">
              <a:buNone/>
              <a:defRPr sz="900"/>
            </a:lvl7pPr>
            <a:lvl8pPr marL="3200561" indent="0">
              <a:buNone/>
              <a:defRPr sz="900"/>
            </a:lvl8pPr>
            <a:lvl9pPr marL="365778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5"/>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27245813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5"/>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21561477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5"/>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42849850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35350F-D114-4347-A8D5-8DF3DA0EA358}"/>
              </a:ext>
            </a:extLst>
          </p:cNvPr>
          <p:cNvSpPr>
            <a:spLocks noGrp="1"/>
          </p:cNvSpPr>
          <p:nvPr>
            <p:ph type="dt" sz="half" idx="10"/>
          </p:nvPr>
        </p:nvSpPr>
        <p:spPr/>
        <p:txBody>
          <a:bodyPr/>
          <a:lstStyle/>
          <a:p>
            <a:pPr defTabSz="1371600"/>
            <a:fld id="{5E6B7C57-D941-4965-947D-787997BF62CF}"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10E6C391-680C-46B7-BD5C-384109F56961}"/>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4B792AB1-00B1-4AB3-BD65-09AEF3657F0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7" name="Rectangle 6">
            <a:extLst>
              <a:ext uri="{FF2B5EF4-FFF2-40B4-BE49-F238E27FC236}">
                <a16:creationId xmlns:a16="http://schemas.microsoft.com/office/drawing/2014/main" id="{7FA0726B-D18A-40C2-AB17-30F545632E1F}"/>
              </a:ext>
            </a:extLst>
          </p:cNvPr>
          <p:cNvSpPr/>
          <p:nvPr userDrawn="1"/>
        </p:nvSpPr>
        <p:spPr>
          <a:xfrm>
            <a:off x="2" y="6624371"/>
            <a:ext cx="18288000" cy="36626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0E8D64BB-7B8A-4355-AFE5-53CF0F4B7D51}"/>
              </a:ext>
            </a:extLst>
          </p:cNvPr>
          <p:cNvSpPr/>
          <p:nvPr userDrawn="1"/>
        </p:nvSpPr>
        <p:spPr>
          <a:xfrm>
            <a:off x="1" y="6525374"/>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1">
            <a:extLst>
              <a:ext uri="{FF2B5EF4-FFF2-40B4-BE49-F238E27FC236}">
                <a16:creationId xmlns:a16="http://schemas.microsoft.com/office/drawing/2014/main" id="{47F5CF2E-18F2-49A6-83C1-F45D63CA69DA}"/>
              </a:ext>
            </a:extLst>
          </p:cNvPr>
          <p:cNvSpPr>
            <a:spLocks noGrp="1"/>
          </p:cNvSpPr>
          <p:nvPr>
            <p:ph type="title" hasCustomPrompt="1"/>
          </p:nvPr>
        </p:nvSpPr>
        <p:spPr>
          <a:xfrm>
            <a:off x="649138" y="6762932"/>
            <a:ext cx="16989725" cy="1668225"/>
          </a:xfrm>
        </p:spPr>
        <p:txBody>
          <a:bodyPr lIns="91440" tIns="0" rIns="91440" bIns="0" anchor="ctr">
            <a:noAutofit/>
          </a:bodyPr>
          <a:lstStyle>
            <a:lvl1pPr algn="ctr">
              <a:defRPr sz="7200" b="0">
                <a:solidFill>
                  <a:srgbClr val="FFFFFF"/>
                </a:solidFill>
              </a:defRPr>
            </a:lvl1pPr>
          </a:lstStyle>
          <a:p>
            <a:r>
              <a:rPr lang="en-US" dirty="0"/>
              <a:t>Presentation Title</a:t>
            </a:r>
          </a:p>
        </p:txBody>
      </p:sp>
      <p:sp>
        <p:nvSpPr>
          <p:cNvPr id="10" name="Text Placeholder 3">
            <a:extLst>
              <a:ext uri="{FF2B5EF4-FFF2-40B4-BE49-F238E27FC236}">
                <a16:creationId xmlns:a16="http://schemas.microsoft.com/office/drawing/2014/main" id="{17CC8C07-C164-4ED6-9D55-0BECE858F610}"/>
              </a:ext>
            </a:extLst>
          </p:cNvPr>
          <p:cNvSpPr>
            <a:spLocks noGrp="1"/>
          </p:cNvSpPr>
          <p:nvPr>
            <p:ph type="body" sz="half" idx="13" hasCustomPrompt="1"/>
          </p:nvPr>
        </p:nvSpPr>
        <p:spPr>
          <a:xfrm>
            <a:off x="649138" y="8636027"/>
            <a:ext cx="16989725" cy="691866"/>
          </a:xfrm>
          <a:prstGeom prst="rect">
            <a:avLst/>
          </a:prstGeom>
        </p:spPr>
        <p:txBody>
          <a:bodyPr lIns="91440" tIns="0" rIns="91440" bIns="0" anchor="ctr">
            <a:normAutofit/>
          </a:bodyPr>
          <a:lstStyle>
            <a:lvl1pPr marL="0" indent="0" algn="ctr">
              <a:spcBef>
                <a:spcPts val="0"/>
              </a:spcBef>
              <a:spcAft>
                <a:spcPts val="900"/>
              </a:spcAft>
              <a:buNone/>
              <a:defRPr sz="36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Presenter(s)</a:t>
            </a:r>
          </a:p>
        </p:txBody>
      </p:sp>
      <p:sp>
        <p:nvSpPr>
          <p:cNvPr id="11" name="Text Placeholder 3">
            <a:extLst>
              <a:ext uri="{FF2B5EF4-FFF2-40B4-BE49-F238E27FC236}">
                <a16:creationId xmlns:a16="http://schemas.microsoft.com/office/drawing/2014/main" id="{DEBA643C-DF9D-48F3-9072-DA0867F2C233}"/>
              </a:ext>
            </a:extLst>
          </p:cNvPr>
          <p:cNvSpPr>
            <a:spLocks noGrp="1"/>
          </p:cNvSpPr>
          <p:nvPr>
            <p:ph type="body" sz="half" idx="14" hasCustomPrompt="1"/>
          </p:nvPr>
        </p:nvSpPr>
        <p:spPr>
          <a:xfrm>
            <a:off x="649136" y="9504524"/>
            <a:ext cx="16989725" cy="522069"/>
          </a:xfrm>
          <a:prstGeom prst="rect">
            <a:avLst/>
          </a:prstGeom>
        </p:spPr>
        <p:txBody>
          <a:bodyPr lIns="91440" tIns="0" rIns="91440" bIns="0" anchor="ctr">
            <a:normAutofit/>
          </a:bodyPr>
          <a:lstStyle>
            <a:lvl1pPr marL="0" indent="0" algn="ctr">
              <a:spcBef>
                <a:spcPts val="0"/>
              </a:spcBef>
              <a:spcAft>
                <a:spcPts val="900"/>
              </a:spcAft>
              <a:buNone/>
              <a:defRPr sz="3000" i="1">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Date</a:t>
            </a:r>
          </a:p>
        </p:txBody>
      </p:sp>
      <p:pic>
        <p:nvPicPr>
          <p:cNvPr id="12" name="Picture 11">
            <a:extLst>
              <a:ext uri="{FF2B5EF4-FFF2-40B4-BE49-F238E27FC236}">
                <a16:creationId xmlns:a16="http://schemas.microsoft.com/office/drawing/2014/main" id="{F9733F98-DEB6-442F-B7AD-99FD370C72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2878" y="524247"/>
            <a:ext cx="7922244" cy="5349240"/>
          </a:xfrm>
          <a:prstGeom prst="rect">
            <a:avLst/>
          </a:prstGeom>
        </p:spPr>
      </p:pic>
    </p:spTree>
    <p:extLst>
      <p:ext uri="{BB962C8B-B14F-4D97-AF65-F5344CB8AC3E}">
        <p14:creationId xmlns:p14="http://schemas.microsoft.com/office/powerpoint/2010/main" val="14571090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35350F-D114-4347-A8D5-8DF3DA0EA358}"/>
              </a:ext>
            </a:extLst>
          </p:cNvPr>
          <p:cNvSpPr>
            <a:spLocks noGrp="1"/>
          </p:cNvSpPr>
          <p:nvPr>
            <p:ph type="dt" sz="half" idx="10"/>
          </p:nvPr>
        </p:nvSpPr>
        <p:spPr/>
        <p:txBody>
          <a:bodyPr/>
          <a:lstStyle/>
          <a:p>
            <a:pPr defTabSz="1371600"/>
            <a:fld id="{E1F98AE8-D73F-483D-BA66-C3EA450B6BF5}"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10E6C391-680C-46B7-BD5C-384109F56961}"/>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4B792AB1-00B1-4AB3-BD65-09AEF3657F0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7" name="Rectangle 6">
            <a:extLst>
              <a:ext uri="{FF2B5EF4-FFF2-40B4-BE49-F238E27FC236}">
                <a16:creationId xmlns:a16="http://schemas.microsoft.com/office/drawing/2014/main" id="{7FA0726B-D18A-40C2-AB17-30F545632E1F}"/>
              </a:ext>
            </a:extLst>
          </p:cNvPr>
          <p:cNvSpPr/>
          <p:nvPr userDrawn="1"/>
        </p:nvSpPr>
        <p:spPr>
          <a:xfrm>
            <a:off x="2" y="6624371"/>
            <a:ext cx="18288000" cy="36626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0E8D64BB-7B8A-4355-AFE5-53CF0F4B7D51}"/>
              </a:ext>
            </a:extLst>
          </p:cNvPr>
          <p:cNvSpPr/>
          <p:nvPr userDrawn="1"/>
        </p:nvSpPr>
        <p:spPr>
          <a:xfrm>
            <a:off x="1" y="6525374"/>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1">
            <a:extLst>
              <a:ext uri="{FF2B5EF4-FFF2-40B4-BE49-F238E27FC236}">
                <a16:creationId xmlns:a16="http://schemas.microsoft.com/office/drawing/2014/main" id="{47F5CF2E-18F2-49A6-83C1-F45D63CA69DA}"/>
              </a:ext>
            </a:extLst>
          </p:cNvPr>
          <p:cNvSpPr>
            <a:spLocks noGrp="1"/>
          </p:cNvSpPr>
          <p:nvPr>
            <p:ph type="title" hasCustomPrompt="1"/>
          </p:nvPr>
        </p:nvSpPr>
        <p:spPr>
          <a:xfrm>
            <a:off x="649138" y="7081296"/>
            <a:ext cx="16989725" cy="1668225"/>
          </a:xfrm>
        </p:spPr>
        <p:txBody>
          <a:bodyPr lIns="91440" tIns="0" rIns="91440" bIns="0" anchor="ctr">
            <a:noAutofit/>
          </a:bodyPr>
          <a:lstStyle>
            <a:lvl1pPr algn="ctr">
              <a:defRPr sz="7200" b="0">
                <a:solidFill>
                  <a:srgbClr val="FFFFFF"/>
                </a:solidFill>
              </a:defRPr>
            </a:lvl1pPr>
          </a:lstStyle>
          <a:p>
            <a:r>
              <a:rPr lang="en-US" dirty="0"/>
              <a:t>Transition</a:t>
            </a:r>
          </a:p>
        </p:txBody>
      </p:sp>
      <p:sp>
        <p:nvSpPr>
          <p:cNvPr id="10" name="Text Placeholder 3">
            <a:extLst>
              <a:ext uri="{FF2B5EF4-FFF2-40B4-BE49-F238E27FC236}">
                <a16:creationId xmlns:a16="http://schemas.microsoft.com/office/drawing/2014/main" id="{17CC8C07-C164-4ED6-9D55-0BECE858F610}"/>
              </a:ext>
            </a:extLst>
          </p:cNvPr>
          <p:cNvSpPr>
            <a:spLocks noGrp="1"/>
          </p:cNvSpPr>
          <p:nvPr>
            <p:ph type="body" sz="half" idx="13" hasCustomPrompt="1"/>
          </p:nvPr>
        </p:nvSpPr>
        <p:spPr>
          <a:xfrm>
            <a:off x="649138" y="8954391"/>
            <a:ext cx="16989725" cy="691866"/>
          </a:xfrm>
          <a:prstGeom prst="rect">
            <a:avLst/>
          </a:prstGeom>
        </p:spPr>
        <p:txBody>
          <a:bodyPr lIns="91440" tIns="0" rIns="91440" bIns="0" anchor="ctr">
            <a:normAutofit/>
          </a:bodyPr>
          <a:lstStyle>
            <a:lvl1pPr marL="0" indent="0" algn="ctr">
              <a:spcBef>
                <a:spcPts val="0"/>
              </a:spcBef>
              <a:spcAft>
                <a:spcPts val="900"/>
              </a:spcAft>
              <a:buNone/>
              <a:defRPr sz="36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Subtitle</a:t>
            </a:r>
          </a:p>
        </p:txBody>
      </p:sp>
      <p:pic>
        <p:nvPicPr>
          <p:cNvPr id="12" name="Picture 11">
            <a:extLst>
              <a:ext uri="{FF2B5EF4-FFF2-40B4-BE49-F238E27FC236}">
                <a16:creationId xmlns:a16="http://schemas.microsoft.com/office/drawing/2014/main" id="{F9733F98-DEB6-442F-B7AD-99FD370C72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264"/>
          <a:stretch/>
        </p:blipFill>
        <p:spPr>
          <a:xfrm>
            <a:off x="5182878" y="524247"/>
            <a:ext cx="7922244" cy="5067660"/>
          </a:xfrm>
          <a:prstGeom prst="rect">
            <a:avLst/>
          </a:prstGeom>
        </p:spPr>
      </p:pic>
    </p:spTree>
    <p:extLst>
      <p:ext uri="{BB962C8B-B14F-4D97-AF65-F5344CB8AC3E}">
        <p14:creationId xmlns:p14="http://schemas.microsoft.com/office/powerpoint/2010/main" val="24948142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B7BD-79C5-40FA-8EDF-841AD0E28D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2BB32F-222B-4C43-A453-895E4F93C85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6B508715-58BC-4CA1-83B4-8581A291A9F8}"/>
              </a:ext>
            </a:extLst>
          </p:cNvPr>
          <p:cNvSpPr>
            <a:spLocks noGrp="1"/>
          </p:cNvSpPr>
          <p:nvPr>
            <p:ph type="dt" sz="half" idx="10"/>
          </p:nvPr>
        </p:nvSpPr>
        <p:spPr/>
        <p:txBody>
          <a:bodyPr/>
          <a:lstStyle/>
          <a:p>
            <a:pPr defTabSz="1371600"/>
            <a:fld id="{F2635AC8-7761-4961-86D8-D3BD691DA1D0}"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709AE583-574E-4058-BCB7-6E2F8854B4E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D296EE2D-FB30-4E24-B7C6-2458759684AD}"/>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7" name="Straight Connector 6">
            <a:extLst>
              <a:ext uri="{FF2B5EF4-FFF2-40B4-BE49-F238E27FC236}">
                <a16:creationId xmlns:a16="http://schemas.microsoft.com/office/drawing/2014/main" id="{8E2E0A04-138B-4E90-B7BB-738DF4EC3100}"/>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32816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895C2-AE67-43E0-8308-9062076F30A1}"/>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06DFB84A-3822-4067-BC4F-0ECEEA220F13}"/>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3FDDC9-A081-4BCD-9605-EEEA852D2ED0}"/>
              </a:ext>
            </a:extLst>
          </p:cNvPr>
          <p:cNvSpPr>
            <a:spLocks noGrp="1"/>
          </p:cNvSpPr>
          <p:nvPr>
            <p:ph type="dt" sz="half" idx="10"/>
          </p:nvPr>
        </p:nvSpPr>
        <p:spPr/>
        <p:txBody>
          <a:bodyPr/>
          <a:lstStyle/>
          <a:p>
            <a:pPr defTabSz="1371600"/>
            <a:fld id="{2D892880-7507-4AFB-A9F1-F94BB0B6A135}"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557F18C3-E4C0-4400-B4D8-9180CC0F9C45}"/>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1400A199-EE07-4FE8-B4E6-93C4CB68D9E0}"/>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15844461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1EFD-080F-458F-A9A2-3212A9C646FF}"/>
              </a:ext>
            </a:extLst>
          </p:cNvPr>
          <p:cNvSpPr>
            <a:spLocks noGrp="1"/>
          </p:cNvSpPr>
          <p:nvPr>
            <p:ph type="title"/>
          </p:nvPr>
        </p:nvSpPr>
        <p:spPr>
          <a:xfrm>
            <a:off x="461597" y="388698"/>
            <a:ext cx="17382393" cy="13917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B76C5F0-4AA1-47A8-A995-21DF16A8AF03}"/>
              </a:ext>
            </a:extLst>
          </p:cNvPr>
          <p:cNvSpPr>
            <a:spLocks noGrp="1"/>
          </p:cNvSpPr>
          <p:nvPr>
            <p:ph sz="half" idx="1"/>
          </p:nvPr>
        </p:nvSpPr>
        <p:spPr>
          <a:xfrm>
            <a:off x="487972" y="2089088"/>
            <a:ext cx="8343899" cy="7176357"/>
          </a:xfrm>
        </p:spPr>
        <p:txBody>
          <a:bodyPr/>
          <a:lstStyle/>
          <a:p>
            <a:pPr lvl="0"/>
            <a:r>
              <a:rPr lang="en-US" dirty="0"/>
              <a:t>Click to edit Master text styles</a:t>
            </a:r>
          </a:p>
          <a:p>
            <a:pPr lvl="1"/>
            <a:r>
              <a:rPr lang="en-US" dirty="0"/>
              <a:t>Second level</a:t>
            </a:r>
          </a:p>
          <a:p>
            <a:pPr lvl="2"/>
            <a:r>
              <a:rPr lang="en-US" dirty="0"/>
              <a:t>Third level</a:t>
            </a:r>
          </a:p>
        </p:txBody>
      </p:sp>
      <p:sp>
        <p:nvSpPr>
          <p:cNvPr id="4" name="Content Placeholder 3">
            <a:extLst>
              <a:ext uri="{FF2B5EF4-FFF2-40B4-BE49-F238E27FC236}">
                <a16:creationId xmlns:a16="http://schemas.microsoft.com/office/drawing/2014/main" id="{D32C7B5E-8670-4EF6-BD9B-EFE04B3E4173}"/>
              </a:ext>
            </a:extLst>
          </p:cNvPr>
          <p:cNvSpPr>
            <a:spLocks noGrp="1"/>
          </p:cNvSpPr>
          <p:nvPr>
            <p:ph sz="half" idx="2"/>
          </p:nvPr>
        </p:nvSpPr>
        <p:spPr>
          <a:xfrm>
            <a:off x="9508883" y="2089088"/>
            <a:ext cx="8343899" cy="7176357"/>
          </a:xfrm>
        </p:spPr>
        <p:txBody>
          <a:bodyPr/>
          <a:lstStyle/>
          <a:p>
            <a:pPr lvl="0"/>
            <a:r>
              <a:rPr lang="en-US" dirty="0"/>
              <a:t>Click to edit Master text styles</a:t>
            </a:r>
          </a:p>
          <a:p>
            <a:pPr lvl="1"/>
            <a:r>
              <a:rPr lang="en-US" dirty="0"/>
              <a:t>Second level</a:t>
            </a:r>
          </a:p>
          <a:p>
            <a:pPr lvl="2"/>
            <a:r>
              <a:rPr lang="en-US" dirty="0"/>
              <a:t>Third level</a:t>
            </a:r>
          </a:p>
        </p:txBody>
      </p:sp>
      <p:sp>
        <p:nvSpPr>
          <p:cNvPr id="5" name="Date Placeholder 4">
            <a:extLst>
              <a:ext uri="{FF2B5EF4-FFF2-40B4-BE49-F238E27FC236}">
                <a16:creationId xmlns:a16="http://schemas.microsoft.com/office/drawing/2014/main" id="{0A2A788A-6F13-441E-9E80-F4C1F6A5B503}"/>
              </a:ext>
            </a:extLst>
          </p:cNvPr>
          <p:cNvSpPr>
            <a:spLocks noGrp="1"/>
          </p:cNvSpPr>
          <p:nvPr>
            <p:ph type="dt" sz="half" idx="10"/>
          </p:nvPr>
        </p:nvSpPr>
        <p:spPr/>
        <p:txBody>
          <a:bodyPr/>
          <a:lstStyle/>
          <a:p>
            <a:pPr defTabSz="1371600"/>
            <a:fld id="{DD28421D-7BFD-4067-A675-25F696CA5C07}" type="datetime1">
              <a:rPr lang="en-US" smtClean="0">
                <a:solidFill>
                  <a:prstClr val="white"/>
                </a:solidFill>
              </a:rPr>
              <a:pPr defTabSz="1371600"/>
              <a:t>2/5/2021</a:t>
            </a:fld>
            <a:endParaRPr lang="en-US" dirty="0">
              <a:solidFill>
                <a:prstClr val="white"/>
              </a:solidFill>
            </a:endParaRPr>
          </a:p>
        </p:txBody>
      </p:sp>
      <p:sp>
        <p:nvSpPr>
          <p:cNvPr id="6" name="Footer Placeholder 5">
            <a:extLst>
              <a:ext uri="{FF2B5EF4-FFF2-40B4-BE49-F238E27FC236}">
                <a16:creationId xmlns:a16="http://schemas.microsoft.com/office/drawing/2014/main" id="{138C7939-3520-4018-B066-E7144A57CCB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7" name="Slide Number Placeholder 6">
            <a:extLst>
              <a:ext uri="{FF2B5EF4-FFF2-40B4-BE49-F238E27FC236}">
                <a16:creationId xmlns:a16="http://schemas.microsoft.com/office/drawing/2014/main" id="{E169B74F-16E2-4BB8-A217-FA43993DB1A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8" name="Straight Connector 7">
            <a:extLst>
              <a:ext uri="{FF2B5EF4-FFF2-40B4-BE49-F238E27FC236}">
                <a16:creationId xmlns:a16="http://schemas.microsoft.com/office/drawing/2014/main" id="{E2314C3D-6DE5-4A3A-89EB-76C8270AF2C6}"/>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035490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3E8F25-E17D-49F5-B72B-6375BDC8F742}"/>
              </a:ext>
            </a:extLst>
          </p:cNvPr>
          <p:cNvSpPr>
            <a:spLocks noGrp="1"/>
          </p:cNvSpPr>
          <p:nvPr>
            <p:ph type="body" idx="1"/>
          </p:nvPr>
        </p:nvSpPr>
        <p:spPr>
          <a:xfrm>
            <a:off x="487972" y="2089088"/>
            <a:ext cx="8343899" cy="869067"/>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F09B158D-294D-47F7-B17C-D9F67148FC17}"/>
              </a:ext>
            </a:extLst>
          </p:cNvPr>
          <p:cNvSpPr>
            <a:spLocks noGrp="1"/>
          </p:cNvSpPr>
          <p:nvPr>
            <p:ph type="body" sz="quarter" idx="3"/>
          </p:nvPr>
        </p:nvSpPr>
        <p:spPr>
          <a:xfrm>
            <a:off x="9508882" y="2089082"/>
            <a:ext cx="8361482" cy="86906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7" name="Date Placeholder 6">
            <a:extLst>
              <a:ext uri="{FF2B5EF4-FFF2-40B4-BE49-F238E27FC236}">
                <a16:creationId xmlns:a16="http://schemas.microsoft.com/office/drawing/2014/main" id="{A2470A1C-B505-485D-8A5B-AF61BC9454D2}"/>
              </a:ext>
            </a:extLst>
          </p:cNvPr>
          <p:cNvSpPr>
            <a:spLocks noGrp="1"/>
          </p:cNvSpPr>
          <p:nvPr>
            <p:ph type="dt" sz="half" idx="10"/>
          </p:nvPr>
        </p:nvSpPr>
        <p:spPr/>
        <p:txBody>
          <a:bodyPr/>
          <a:lstStyle/>
          <a:p>
            <a:pPr defTabSz="1371600"/>
            <a:fld id="{80DC1885-60DF-4C5C-880C-4CEECBA77BD0}" type="datetime1">
              <a:rPr lang="en-US" smtClean="0">
                <a:solidFill>
                  <a:prstClr val="white"/>
                </a:solidFill>
              </a:rPr>
              <a:pPr defTabSz="1371600"/>
              <a:t>2/5/2021</a:t>
            </a:fld>
            <a:endParaRPr lang="en-US" dirty="0">
              <a:solidFill>
                <a:prstClr val="white"/>
              </a:solidFill>
            </a:endParaRPr>
          </a:p>
        </p:txBody>
      </p:sp>
      <p:sp>
        <p:nvSpPr>
          <p:cNvPr id="8" name="Footer Placeholder 7">
            <a:extLst>
              <a:ext uri="{FF2B5EF4-FFF2-40B4-BE49-F238E27FC236}">
                <a16:creationId xmlns:a16="http://schemas.microsoft.com/office/drawing/2014/main" id="{6BE99E1E-26CE-4FAA-A474-45F2E27F2850}"/>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9" name="Slide Number Placeholder 8">
            <a:extLst>
              <a:ext uri="{FF2B5EF4-FFF2-40B4-BE49-F238E27FC236}">
                <a16:creationId xmlns:a16="http://schemas.microsoft.com/office/drawing/2014/main" id="{CDE99765-D64F-4B09-BF31-0F77406CC4C3}"/>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10" name="Title 1">
            <a:extLst>
              <a:ext uri="{FF2B5EF4-FFF2-40B4-BE49-F238E27FC236}">
                <a16:creationId xmlns:a16="http://schemas.microsoft.com/office/drawing/2014/main" id="{D8900656-4261-4868-9BAA-00439A9E9031}"/>
              </a:ext>
            </a:extLst>
          </p:cNvPr>
          <p:cNvSpPr>
            <a:spLocks noGrp="1"/>
          </p:cNvSpPr>
          <p:nvPr>
            <p:ph type="title"/>
          </p:nvPr>
        </p:nvSpPr>
        <p:spPr>
          <a:xfrm>
            <a:off x="461597" y="388698"/>
            <a:ext cx="17382393" cy="1391745"/>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836913F0-5917-435B-B862-AF01D1ACED84}"/>
              </a:ext>
            </a:extLst>
          </p:cNvPr>
          <p:cNvSpPr>
            <a:spLocks noGrp="1"/>
          </p:cNvSpPr>
          <p:nvPr>
            <p:ph sz="half" idx="13"/>
          </p:nvPr>
        </p:nvSpPr>
        <p:spPr>
          <a:xfrm>
            <a:off x="487972" y="3112478"/>
            <a:ext cx="8343899" cy="6152967"/>
          </a:xfrm>
        </p:spPr>
        <p:txBody>
          <a:bodyPr/>
          <a:lstStyle/>
          <a:p>
            <a:pPr lvl="0"/>
            <a:r>
              <a:rPr lang="en-US" dirty="0"/>
              <a:t>Click to edit Master text styles</a:t>
            </a:r>
          </a:p>
          <a:p>
            <a:pPr lvl="1"/>
            <a:r>
              <a:rPr lang="en-US" dirty="0"/>
              <a:t>Second level</a:t>
            </a:r>
          </a:p>
          <a:p>
            <a:pPr lvl="2"/>
            <a:r>
              <a:rPr lang="en-US" dirty="0"/>
              <a:t>Third level</a:t>
            </a:r>
          </a:p>
        </p:txBody>
      </p:sp>
      <p:sp>
        <p:nvSpPr>
          <p:cNvPr id="12" name="Content Placeholder 3">
            <a:extLst>
              <a:ext uri="{FF2B5EF4-FFF2-40B4-BE49-F238E27FC236}">
                <a16:creationId xmlns:a16="http://schemas.microsoft.com/office/drawing/2014/main" id="{AC93A3CE-D358-4B1A-A9CA-E08D06E91D1D}"/>
              </a:ext>
            </a:extLst>
          </p:cNvPr>
          <p:cNvSpPr>
            <a:spLocks noGrp="1"/>
          </p:cNvSpPr>
          <p:nvPr>
            <p:ph sz="half" idx="2"/>
          </p:nvPr>
        </p:nvSpPr>
        <p:spPr>
          <a:xfrm>
            <a:off x="9508883" y="3112475"/>
            <a:ext cx="8343899" cy="6152969"/>
          </a:xfrm>
        </p:spPr>
        <p:txBody>
          <a:body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1D23D245-C29F-40E8-8D4B-0A15A5F2CD27}"/>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43825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CC00C-2AA2-4A7E-BBF1-2D56794FC0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DFF7E2-EF2B-4AE3-A698-782B8EAFF377}"/>
              </a:ext>
            </a:extLst>
          </p:cNvPr>
          <p:cNvSpPr>
            <a:spLocks noGrp="1"/>
          </p:cNvSpPr>
          <p:nvPr>
            <p:ph type="dt" sz="half" idx="10"/>
          </p:nvPr>
        </p:nvSpPr>
        <p:spPr/>
        <p:txBody>
          <a:bodyPr/>
          <a:lstStyle/>
          <a:p>
            <a:pPr defTabSz="1371600"/>
            <a:fld id="{3D1655E6-7D9E-4917-81B6-6A8E2B00F8D6}" type="datetime1">
              <a:rPr lang="en-US" smtClean="0">
                <a:solidFill>
                  <a:prstClr val="white"/>
                </a:solidFill>
              </a:rPr>
              <a:pPr defTabSz="1371600"/>
              <a:t>2/5/2021</a:t>
            </a:fld>
            <a:endParaRPr lang="en-US" dirty="0">
              <a:solidFill>
                <a:prstClr val="white"/>
              </a:solidFill>
            </a:endParaRPr>
          </a:p>
        </p:txBody>
      </p:sp>
      <p:sp>
        <p:nvSpPr>
          <p:cNvPr id="4" name="Footer Placeholder 3">
            <a:extLst>
              <a:ext uri="{FF2B5EF4-FFF2-40B4-BE49-F238E27FC236}">
                <a16:creationId xmlns:a16="http://schemas.microsoft.com/office/drawing/2014/main" id="{A72E022B-6638-493F-8B7A-D8ADB8F623FA}"/>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5" name="Slide Number Placeholder 4">
            <a:extLst>
              <a:ext uri="{FF2B5EF4-FFF2-40B4-BE49-F238E27FC236}">
                <a16:creationId xmlns:a16="http://schemas.microsoft.com/office/drawing/2014/main" id="{BC2510D0-DB33-4433-9C22-6FBE07CA6AEE}"/>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6" name="Straight Connector 5">
            <a:extLst>
              <a:ext uri="{FF2B5EF4-FFF2-40B4-BE49-F238E27FC236}">
                <a16:creationId xmlns:a16="http://schemas.microsoft.com/office/drawing/2014/main" id="{2E757D8F-5E86-4A1C-93EB-B992035A36C1}"/>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583678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4CBB30-22DD-470D-9BF9-D73A6432EC8C}"/>
              </a:ext>
            </a:extLst>
          </p:cNvPr>
          <p:cNvSpPr>
            <a:spLocks noGrp="1"/>
          </p:cNvSpPr>
          <p:nvPr>
            <p:ph type="dt" sz="half" idx="10"/>
          </p:nvPr>
        </p:nvSpPr>
        <p:spPr/>
        <p:txBody>
          <a:bodyPr/>
          <a:lstStyle/>
          <a:p>
            <a:pPr defTabSz="1371600"/>
            <a:fld id="{63E0915D-F7A3-4FFC-AF0B-25829809AC8D}" type="datetime1">
              <a:rPr lang="en-US" smtClean="0">
                <a:solidFill>
                  <a:prstClr val="white"/>
                </a:solidFill>
              </a:rPr>
              <a:pPr defTabSz="1371600"/>
              <a:t>2/5/2021</a:t>
            </a:fld>
            <a:endParaRPr lang="en-US" dirty="0">
              <a:solidFill>
                <a:prstClr val="white"/>
              </a:solidFill>
            </a:endParaRPr>
          </a:p>
        </p:txBody>
      </p:sp>
      <p:sp>
        <p:nvSpPr>
          <p:cNvPr id="3" name="Footer Placeholder 2">
            <a:extLst>
              <a:ext uri="{FF2B5EF4-FFF2-40B4-BE49-F238E27FC236}">
                <a16:creationId xmlns:a16="http://schemas.microsoft.com/office/drawing/2014/main" id="{9E7E3D4E-D9D7-45BC-A744-9BECB40923C4}"/>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4" name="Slide Number Placeholder 3">
            <a:extLst>
              <a:ext uri="{FF2B5EF4-FFF2-40B4-BE49-F238E27FC236}">
                <a16:creationId xmlns:a16="http://schemas.microsoft.com/office/drawing/2014/main" id="{63E896FA-C2AA-42B3-BC97-27FFED003DE4}"/>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40185273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objTx" preserve="1">
  <p:cSld name="1_Content with Caption">
    <p:spTree>
      <p:nvGrpSpPr>
        <p:cNvPr id="1" name=""/>
        <p:cNvGrpSpPr/>
        <p:nvPr/>
      </p:nvGrpSpPr>
      <p:grpSpPr>
        <a:xfrm>
          <a:off x="0" y="0"/>
          <a:ext cx="0" cy="0"/>
          <a:chOff x="0" y="0"/>
          <a:chExt cx="0" cy="0"/>
        </a:xfrm>
      </p:grpSpPr>
      <p:sp>
        <p:nvSpPr>
          <p:cNvPr id="8" name="Rectangle 7"/>
          <p:cNvSpPr/>
          <p:nvPr/>
        </p:nvSpPr>
        <p:spPr>
          <a:xfrm>
            <a:off x="25" y="0"/>
            <a:ext cx="6076187"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060107" y="0"/>
            <a:ext cx="96012" cy="10287000"/>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5800" y="891538"/>
            <a:ext cx="4800600" cy="3429000"/>
          </a:xfrm>
        </p:spPr>
        <p:txBody>
          <a:bodyPr anchor="b">
            <a:normAutofit/>
          </a:bodyPr>
          <a:lstStyle>
            <a:lvl1pPr>
              <a:defRPr sz="6000" b="0">
                <a:solidFill>
                  <a:srgbClr val="FFFFFF"/>
                </a:solidFill>
              </a:defRPr>
            </a:lvl1pPr>
          </a:lstStyle>
          <a:p>
            <a:r>
              <a:rPr lang="en-US" dirty="0"/>
              <a:t>Click to edit title style</a:t>
            </a:r>
          </a:p>
        </p:txBody>
      </p:sp>
      <p:sp>
        <p:nvSpPr>
          <p:cNvPr id="3" name="Content Placeholder 2"/>
          <p:cNvSpPr>
            <a:spLocks noGrp="1"/>
          </p:cNvSpPr>
          <p:nvPr>
            <p:ph idx="1"/>
          </p:nvPr>
        </p:nvSpPr>
        <p:spPr>
          <a:xfrm>
            <a:off x="6604688" y="891539"/>
            <a:ext cx="11279396" cy="8092442"/>
          </a:xfrm>
          <a:prstGeom prst="rect">
            <a:avLst/>
          </a:prstGeom>
        </p:spPr>
        <p:txBody>
          <a:bodyPr/>
          <a:lstStyle/>
          <a:p>
            <a:pPr lvl="0"/>
            <a:r>
              <a:rPr lang="en-US" dirty="0"/>
              <a:t>Edit Master text styles</a:t>
            </a:r>
          </a:p>
          <a:p>
            <a:pPr lvl="1"/>
            <a:r>
              <a:rPr lang="en-US" dirty="0"/>
              <a:t>Second level</a:t>
            </a:r>
          </a:p>
          <a:p>
            <a:pPr lvl="2"/>
            <a:r>
              <a:rPr lang="en-US" dirty="0"/>
              <a:t>Third level</a:t>
            </a:r>
          </a:p>
        </p:txBody>
      </p:sp>
      <p:sp>
        <p:nvSpPr>
          <p:cNvPr id="4" name="Text Placeholder 3"/>
          <p:cNvSpPr>
            <a:spLocks noGrp="1"/>
          </p:cNvSpPr>
          <p:nvPr>
            <p:ph type="body" sz="half" idx="2"/>
          </p:nvPr>
        </p:nvSpPr>
        <p:spPr>
          <a:xfrm>
            <a:off x="685800" y="4389120"/>
            <a:ext cx="4800600" cy="4594860"/>
          </a:xfrm>
          <a:prstGeom prst="rect">
            <a:avLst/>
          </a:prstGeom>
        </p:spPr>
        <p:txBody>
          <a:bodyPr lIns="91440" rIns="91440">
            <a:normAutofit/>
          </a:bodyPr>
          <a:lstStyle>
            <a:lvl1pPr marL="0" indent="0">
              <a:buNone/>
              <a:defRPr sz="30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Edit Master text styles</a:t>
            </a:r>
          </a:p>
        </p:txBody>
      </p:sp>
      <p:sp>
        <p:nvSpPr>
          <p:cNvPr id="10" name="Date Placeholder 3">
            <a:extLst>
              <a:ext uri="{FF2B5EF4-FFF2-40B4-BE49-F238E27FC236}">
                <a16:creationId xmlns:a16="http://schemas.microsoft.com/office/drawing/2014/main" id="{319A44F6-6327-4631-8F96-2E0883C32CAE}"/>
              </a:ext>
            </a:extLst>
          </p:cNvPr>
          <p:cNvSpPr>
            <a:spLocks noGrp="1"/>
          </p:cNvSpPr>
          <p:nvPr>
            <p:ph type="dt" sz="half" idx="10"/>
          </p:nvPr>
        </p:nvSpPr>
        <p:spPr>
          <a:xfrm>
            <a:off x="3542927" y="9624983"/>
            <a:ext cx="2421170" cy="547688"/>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pPr defTabSz="1371600"/>
            <a:fld id="{55B31C91-F660-491F-87E9-5AE16602DC8D}" type="datetime1">
              <a:rPr lang="en-US" smtClean="0">
                <a:solidFill>
                  <a:prstClr val="white"/>
                </a:solidFill>
              </a:rPr>
              <a:pPr defTabSz="1371600"/>
              <a:t>2/5/2021</a:t>
            </a:fld>
            <a:endParaRPr lang="en-US" dirty="0">
              <a:solidFill>
                <a:prstClr val="white"/>
              </a:solidFill>
            </a:endParaRPr>
          </a:p>
        </p:txBody>
      </p:sp>
      <p:sp>
        <p:nvSpPr>
          <p:cNvPr id="11" name="Footer Placeholder 4">
            <a:extLst>
              <a:ext uri="{FF2B5EF4-FFF2-40B4-BE49-F238E27FC236}">
                <a16:creationId xmlns:a16="http://schemas.microsoft.com/office/drawing/2014/main" id="{56DDD37C-9941-4BB1-9438-ACD40DB0BB56}"/>
              </a:ext>
            </a:extLst>
          </p:cNvPr>
          <p:cNvSpPr>
            <a:spLocks noGrp="1"/>
          </p:cNvSpPr>
          <p:nvPr>
            <p:ph type="ftr" sz="quarter" idx="3"/>
          </p:nvPr>
        </p:nvSpPr>
        <p:spPr>
          <a:xfrm>
            <a:off x="6604690" y="9624983"/>
            <a:ext cx="9997385" cy="547688"/>
          </a:xfrm>
          <a:prstGeom prst="rect">
            <a:avLst/>
          </a:prstGeom>
        </p:spPr>
        <p:txBody>
          <a:bodyPr vert="horz" lIns="91440" tIns="45720" rIns="91440" bIns="45720" rtlCol="0" anchor="ctr"/>
          <a:lstStyle>
            <a:lvl1pPr algn="ctr">
              <a:defRPr sz="1200" i="1" cap="none" baseline="0">
                <a:solidFill>
                  <a:schemeClr val="tx2"/>
                </a:solidFill>
                <a:latin typeface="Arial" panose="020B0604020202020204" pitchFamily="34" charset="0"/>
                <a:cs typeface="Arial" panose="020B0604020202020204" pitchFamily="34" charset="0"/>
              </a:defRPr>
            </a:lvl1pPr>
          </a:lstStyle>
          <a:p>
            <a:pPr defTabSz="1371600"/>
            <a:r>
              <a:rPr lang="en-US" dirty="0" smtClean="0">
                <a:solidFill>
                  <a:srgbClr val="595959"/>
                </a:solidFill>
              </a:rPr>
              <a:t>©2019 Texas Association of School Business Officials. All rights reserved. Do not duplicate or distribute without express permission.</a:t>
            </a:r>
            <a:endParaRPr lang="en-US" dirty="0">
              <a:solidFill>
                <a:srgbClr val="595959"/>
              </a:solidFill>
            </a:endParaRPr>
          </a:p>
        </p:txBody>
      </p:sp>
      <p:sp>
        <p:nvSpPr>
          <p:cNvPr id="12" name="Slide Number Placeholder 5">
            <a:extLst>
              <a:ext uri="{FF2B5EF4-FFF2-40B4-BE49-F238E27FC236}">
                <a16:creationId xmlns:a16="http://schemas.microsoft.com/office/drawing/2014/main" id="{5C701825-EB4D-4CA9-B8CF-77C07C88C6D4}"/>
              </a:ext>
            </a:extLst>
          </p:cNvPr>
          <p:cNvSpPr>
            <a:spLocks noGrp="1"/>
          </p:cNvSpPr>
          <p:nvPr>
            <p:ph type="sldNum" sz="quarter" idx="4"/>
          </p:nvPr>
        </p:nvSpPr>
        <p:spPr>
          <a:xfrm>
            <a:off x="17058730" y="9624983"/>
            <a:ext cx="825356" cy="547688"/>
          </a:xfrm>
          <a:prstGeom prst="rect">
            <a:avLst/>
          </a:prstGeom>
        </p:spPr>
        <p:txBody>
          <a:bodyPr vert="horz" lIns="91440" tIns="45720" rIns="91440" bIns="45720" rtlCol="0" anchor="ctr"/>
          <a:lstStyle>
            <a:lvl1pPr algn="r">
              <a:defRPr sz="1200">
                <a:solidFill>
                  <a:schemeClr val="tx2"/>
                </a:solidFill>
                <a:latin typeface="Arial" panose="020B0604020202020204" pitchFamily="34" charset="0"/>
                <a:cs typeface="Arial" panose="020B0604020202020204" pitchFamily="34" charset="0"/>
              </a:defRPr>
            </a:lvl1pPr>
          </a:lstStyle>
          <a:p>
            <a:pPr defTabSz="1371600"/>
            <a:fld id="{84EABBBB-E3DC-4519-9308-927FE08F4BCD}" type="slidenum">
              <a:rPr lang="en-US" smtClean="0">
                <a:solidFill>
                  <a:srgbClr val="595959"/>
                </a:solidFill>
              </a:rPr>
              <a:pPr defTabSz="1371600"/>
              <a:t>‹#›</a:t>
            </a:fld>
            <a:endParaRPr lang="en-US" dirty="0">
              <a:solidFill>
                <a:srgbClr val="595959"/>
              </a:solidFill>
            </a:endParaRPr>
          </a:p>
        </p:txBody>
      </p:sp>
      <p:pic>
        <p:nvPicPr>
          <p:cNvPr id="13" name="Picture 12" descr="A picture containing object&#10;&#10;Description automatically generated">
            <a:extLst>
              <a:ext uri="{FF2B5EF4-FFF2-40B4-BE49-F238E27FC236}">
                <a16:creationId xmlns:a16="http://schemas.microsoft.com/office/drawing/2014/main" id="{A002D588-3DF8-4B10-B54E-AF4E862E76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6085" y="9620813"/>
            <a:ext cx="1968038" cy="549509"/>
          </a:xfrm>
          <a:prstGeom prst="rect">
            <a:avLst/>
          </a:prstGeom>
        </p:spPr>
      </p:pic>
    </p:spTree>
    <p:extLst>
      <p:ext uri="{BB962C8B-B14F-4D97-AF65-F5344CB8AC3E}">
        <p14:creationId xmlns:p14="http://schemas.microsoft.com/office/powerpoint/2010/main" val="25852694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508715-58BC-4CA1-83B4-8581A291A9F8}"/>
              </a:ext>
            </a:extLst>
          </p:cNvPr>
          <p:cNvSpPr>
            <a:spLocks noGrp="1"/>
          </p:cNvSpPr>
          <p:nvPr>
            <p:ph type="dt" sz="half" idx="10"/>
          </p:nvPr>
        </p:nvSpPr>
        <p:spPr/>
        <p:txBody>
          <a:bodyPr/>
          <a:lstStyle/>
          <a:p>
            <a:pPr defTabSz="1371600"/>
            <a:fld id="{0DEC6AC4-2E75-4737-93EA-05CDF5CAD123}"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709AE583-574E-4058-BCB7-6E2F8854B4E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D296EE2D-FB30-4E24-B7C6-2458759684AD}"/>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8" name="Rectangle 7">
            <a:extLst>
              <a:ext uri="{FF2B5EF4-FFF2-40B4-BE49-F238E27FC236}">
                <a16:creationId xmlns:a16="http://schemas.microsoft.com/office/drawing/2014/main" id="{7F4CD98C-F74C-4DC7-9CFA-880EF18750C7}"/>
              </a:ext>
            </a:extLst>
          </p:cNvPr>
          <p:cNvSpPr/>
          <p:nvPr userDrawn="1"/>
        </p:nvSpPr>
        <p:spPr>
          <a:xfrm>
            <a:off x="3816" y="0"/>
            <a:ext cx="18288000" cy="95088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1FB7BD-79C5-40FA-8EDF-841AD0E28D06}"/>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62BB32F-222B-4C43-A453-895E4F93C85E}"/>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cxnSp>
        <p:nvCxnSpPr>
          <p:cNvPr id="7" name="Straight Connector 6">
            <a:extLst>
              <a:ext uri="{FF2B5EF4-FFF2-40B4-BE49-F238E27FC236}">
                <a16:creationId xmlns:a16="http://schemas.microsoft.com/office/drawing/2014/main" id="{8E2E0A04-138B-4E90-B7BB-738DF4EC3100}"/>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796554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D6F87A7-E6E9-4FDB-94E7-EC5594487ECB}"/>
              </a:ext>
            </a:extLst>
          </p:cNvPr>
          <p:cNvSpPr>
            <a:spLocks noGrp="1"/>
          </p:cNvSpPr>
          <p:nvPr>
            <p:ph type="pic" idx="1"/>
          </p:nvPr>
        </p:nvSpPr>
        <p:spPr>
          <a:xfrm>
            <a:off x="461597" y="2202478"/>
            <a:ext cx="17364807" cy="706296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5" name="Date Placeholder 4">
            <a:extLst>
              <a:ext uri="{FF2B5EF4-FFF2-40B4-BE49-F238E27FC236}">
                <a16:creationId xmlns:a16="http://schemas.microsoft.com/office/drawing/2014/main" id="{48CC74B6-128B-4966-99E5-D52F83211ADC}"/>
              </a:ext>
            </a:extLst>
          </p:cNvPr>
          <p:cNvSpPr>
            <a:spLocks noGrp="1"/>
          </p:cNvSpPr>
          <p:nvPr>
            <p:ph type="dt" sz="half" idx="10"/>
          </p:nvPr>
        </p:nvSpPr>
        <p:spPr/>
        <p:txBody>
          <a:bodyPr/>
          <a:lstStyle/>
          <a:p>
            <a:pPr defTabSz="1371600"/>
            <a:fld id="{11B83E1E-2D65-44C7-92E2-DF69012530BF}" type="datetime1">
              <a:rPr lang="en-US" smtClean="0">
                <a:solidFill>
                  <a:prstClr val="white"/>
                </a:solidFill>
              </a:rPr>
              <a:pPr defTabSz="1371600"/>
              <a:t>2/5/2021</a:t>
            </a:fld>
            <a:endParaRPr lang="en-US" dirty="0">
              <a:solidFill>
                <a:prstClr val="white"/>
              </a:solidFill>
            </a:endParaRPr>
          </a:p>
        </p:txBody>
      </p:sp>
      <p:sp>
        <p:nvSpPr>
          <p:cNvPr id="6" name="Footer Placeholder 5">
            <a:extLst>
              <a:ext uri="{FF2B5EF4-FFF2-40B4-BE49-F238E27FC236}">
                <a16:creationId xmlns:a16="http://schemas.microsoft.com/office/drawing/2014/main" id="{AA6AF03A-5AEA-4439-AFAA-ED72CEDF09BF}"/>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7" name="Slide Number Placeholder 6">
            <a:extLst>
              <a:ext uri="{FF2B5EF4-FFF2-40B4-BE49-F238E27FC236}">
                <a16:creationId xmlns:a16="http://schemas.microsoft.com/office/drawing/2014/main" id="{50F4A3D0-DD5E-42A5-A7CC-9B62B2F6B1A5}"/>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8" name="Title 1">
            <a:extLst>
              <a:ext uri="{FF2B5EF4-FFF2-40B4-BE49-F238E27FC236}">
                <a16:creationId xmlns:a16="http://schemas.microsoft.com/office/drawing/2014/main" id="{AC830900-3E5E-4B1C-A8CE-8D62A9DCCB9C}"/>
              </a:ext>
            </a:extLst>
          </p:cNvPr>
          <p:cNvSpPr>
            <a:spLocks noGrp="1"/>
          </p:cNvSpPr>
          <p:nvPr>
            <p:ph type="title"/>
          </p:nvPr>
        </p:nvSpPr>
        <p:spPr>
          <a:xfrm>
            <a:off x="461597" y="388698"/>
            <a:ext cx="17382392" cy="1391745"/>
          </a:xfrm>
        </p:spPr>
        <p:txBody>
          <a:bodyPr/>
          <a:lstStyle/>
          <a:p>
            <a:r>
              <a:rPr lang="en-US" dirty="0"/>
              <a:t>Click to edit Master title style</a:t>
            </a:r>
          </a:p>
        </p:txBody>
      </p:sp>
      <p:cxnSp>
        <p:nvCxnSpPr>
          <p:cNvPr id="9" name="Straight Connector 8">
            <a:extLst>
              <a:ext uri="{FF2B5EF4-FFF2-40B4-BE49-F238E27FC236}">
                <a16:creationId xmlns:a16="http://schemas.microsoft.com/office/drawing/2014/main" id="{3CA58E8E-9E36-4346-B3FB-621325D02B37}"/>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264364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35350F-D114-4347-A8D5-8DF3DA0EA358}"/>
              </a:ext>
            </a:extLst>
          </p:cNvPr>
          <p:cNvSpPr>
            <a:spLocks noGrp="1"/>
          </p:cNvSpPr>
          <p:nvPr>
            <p:ph type="dt" sz="half" idx="10"/>
          </p:nvPr>
        </p:nvSpPr>
        <p:spPr/>
        <p:txBody>
          <a:bodyPr/>
          <a:lstStyle/>
          <a:p>
            <a:pPr defTabSz="1371600"/>
            <a:fld id="{5E6B7C57-D941-4965-947D-787997BF62CF}"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10E6C391-680C-46B7-BD5C-384109F56961}"/>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4B792AB1-00B1-4AB3-BD65-09AEF3657F0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7" name="Rectangle 6">
            <a:extLst>
              <a:ext uri="{FF2B5EF4-FFF2-40B4-BE49-F238E27FC236}">
                <a16:creationId xmlns:a16="http://schemas.microsoft.com/office/drawing/2014/main" id="{7FA0726B-D18A-40C2-AB17-30F545632E1F}"/>
              </a:ext>
            </a:extLst>
          </p:cNvPr>
          <p:cNvSpPr/>
          <p:nvPr userDrawn="1"/>
        </p:nvSpPr>
        <p:spPr>
          <a:xfrm>
            <a:off x="2" y="6624371"/>
            <a:ext cx="18288000" cy="36626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0E8D64BB-7B8A-4355-AFE5-53CF0F4B7D51}"/>
              </a:ext>
            </a:extLst>
          </p:cNvPr>
          <p:cNvSpPr/>
          <p:nvPr userDrawn="1"/>
        </p:nvSpPr>
        <p:spPr>
          <a:xfrm>
            <a:off x="1" y="6525374"/>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1">
            <a:extLst>
              <a:ext uri="{FF2B5EF4-FFF2-40B4-BE49-F238E27FC236}">
                <a16:creationId xmlns:a16="http://schemas.microsoft.com/office/drawing/2014/main" id="{47F5CF2E-18F2-49A6-83C1-F45D63CA69DA}"/>
              </a:ext>
            </a:extLst>
          </p:cNvPr>
          <p:cNvSpPr>
            <a:spLocks noGrp="1"/>
          </p:cNvSpPr>
          <p:nvPr>
            <p:ph type="title" hasCustomPrompt="1"/>
          </p:nvPr>
        </p:nvSpPr>
        <p:spPr>
          <a:xfrm>
            <a:off x="649138" y="6762932"/>
            <a:ext cx="16989725" cy="1668225"/>
          </a:xfrm>
        </p:spPr>
        <p:txBody>
          <a:bodyPr lIns="91440" tIns="0" rIns="91440" bIns="0" anchor="ctr">
            <a:noAutofit/>
          </a:bodyPr>
          <a:lstStyle>
            <a:lvl1pPr algn="ctr">
              <a:defRPr sz="7200" b="0">
                <a:solidFill>
                  <a:srgbClr val="FFFFFF"/>
                </a:solidFill>
              </a:defRPr>
            </a:lvl1pPr>
          </a:lstStyle>
          <a:p>
            <a:r>
              <a:rPr lang="en-US" dirty="0"/>
              <a:t>Presentation Title</a:t>
            </a:r>
          </a:p>
        </p:txBody>
      </p:sp>
      <p:sp>
        <p:nvSpPr>
          <p:cNvPr id="10" name="Text Placeholder 3">
            <a:extLst>
              <a:ext uri="{FF2B5EF4-FFF2-40B4-BE49-F238E27FC236}">
                <a16:creationId xmlns:a16="http://schemas.microsoft.com/office/drawing/2014/main" id="{17CC8C07-C164-4ED6-9D55-0BECE858F610}"/>
              </a:ext>
            </a:extLst>
          </p:cNvPr>
          <p:cNvSpPr>
            <a:spLocks noGrp="1"/>
          </p:cNvSpPr>
          <p:nvPr>
            <p:ph type="body" sz="half" idx="13" hasCustomPrompt="1"/>
          </p:nvPr>
        </p:nvSpPr>
        <p:spPr>
          <a:xfrm>
            <a:off x="649138" y="8636027"/>
            <a:ext cx="16989725" cy="691866"/>
          </a:xfrm>
          <a:prstGeom prst="rect">
            <a:avLst/>
          </a:prstGeom>
        </p:spPr>
        <p:txBody>
          <a:bodyPr lIns="91440" tIns="0" rIns="91440" bIns="0" anchor="ctr">
            <a:normAutofit/>
          </a:bodyPr>
          <a:lstStyle>
            <a:lvl1pPr marL="0" indent="0" algn="ctr">
              <a:spcBef>
                <a:spcPts val="0"/>
              </a:spcBef>
              <a:spcAft>
                <a:spcPts val="900"/>
              </a:spcAft>
              <a:buNone/>
              <a:defRPr sz="36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Presenter(s)</a:t>
            </a:r>
          </a:p>
        </p:txBody>
      </p:sp>
      <p:sp>
        <p:nvSpPr>
          <p:cNvPr id="11" name="Text Placeholder 3">
            <a:extLst>
              <a:ext uri="{FF2B5EF4-FFF2-40B4-BE49-F238E27FC236}">
                <a16:creationId xmlns:a16="http://schemas.microsoft.com/office/drawing/2014/main" id="{DEBA643C-DF9D-48F3-9072-DA0867F2C233}"/>
              </a:ext>
            </a:extLst>
          </p:cNvPr>
          <p:cNvSpPr>
            <a:spLocks noGrp="1"/>
          </p:cNvSpPr>
          <p:nvPr>
            <p:ph type="body" sz="half" idx="14" hasCustomPrompt="1"/>
          </p:nvPr>
        </p:nvSpPr>
        <p:spPr>
          <a:xfrm>
            <a:off x="649136" y="9504524"/>
            <a:ext cx="16989725" cy="522069"/>
          </a:xfrm>
          <a:prstGeom prst="rect">
            <a:avLst/>
          </a:prstGeom>
        </p:spPr>
        <p:txBody>
          <a:bodyPr lIns="91440" tIns="0" rIns="91440" bIns="0" anchor="ctr">
            <a:normAutofit/>
          </a:bodyPr>
          <a:lstStyle>
            <a:lvl1pPr marL="0" indent="0" algn="ctr">
              <a:spcBef>
                <a:spcPts val="0"/>
              </a:spcBef>
              <a:spcAft>
                <a:spcPts val="900"/>
              </a:spcAft>
              <a:buNone/>
              <a:defRPr sz="3000" i="1">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Date</a:t>
            </a:r>
          </a:p>
        </p:txBody>
      </p:sp>
      <p:pic>
        <p:nvPicPr>
          <p:cNvPr id="12" name="Picture 11">
            <a:extLst>
              <a:ext uri="{FF2B5EF4-FFF2-40B4-BE49-F238E27FC236}">
                <a16:creationId xmlns:a16="http://schemas.microsoft.com/office/drawing/2014/main" id="{F9733F98-DEB6-442F-B7AD-99FD370C72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2878" y="524247"/>
            <a:ext cx="7922244" cy="5349240"/>
          </a:xfrm>
          <a:prstGeom prst="rect">
            <a:avLst/>
          </a:prstGeom>
        </p:spPr>
      </p:pic>
    </p:spTree>
    <p:extLst>
      <p:ext uri="{BB962C8B-B14F-4D97-AF65-F5344CB8AC3E}">
        <p14:creationId xmlns:p14="http://schemas.microsoft.com/office/powerpoint/2010/main" val="380460880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35350F-D114-4347-A8D5-8DF3DA0EA358}"/>
              </a:ext>
            </a:extLst>
          </p:cNvPr>
          <p:cNvSpPr>
            <a:spLocks noGrp="1"/>
          </p:cNvSpPr>
          <p:nvPr>
            <p:ph type="dt" sz="half" idx="10"/>
          </p:nvPr>
        </p:nvSpPr>
        <p:spPr/>
        <p:txBody>
          <a:bodyPr/>
          <a:lstStyle/>
          <a:p>
            <a:pPr defTabSz="1371600"/>
            <a:fld id="{E1F98AE8-D73F-483D-BA66-C3EA450B6BF5}"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10E6C391-680C-46B7-BD5C-384109F56961}"/>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4B792AB1-00B1-4AB3-BD65-09AEF3657F0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7" name="Rectangle 6">
            <a:extLst>
              <a:ext uri="{FF2B5EF4-FFF2-40B4-BE49-F238E27FC236}">
                <a16:creationId xmlns:a16="http://schemas.microsoft.com/office/drawing/2014/main" id="{7FA0726B-D18A-40C2-AB17-30F545632E1F}"/>
              </a:ext>
            </a:extLst>
          </p:cNvPr>
          <p:cNvSpPr/>
          <p:nvPr userDrawn="1"/>
        </p:nvSpPr>
        <p:spPr>
          <a:xfrm>
            <a:off x="2" y="6624371"/>
            <a:ext cx="18288000" cy="36626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0E8D64BB-7B8A-4355-AFE5-53CF0F4B7D51}"/>
              </a:ext>
            </a:extLst>
          </p:cNvPr>
          <p:cNvSpPr/>
          <p:nvPr userDrawn="1"/>
        </p:nvSpPr>
        <p:spPr>
          <a:xfrm>
            <a:off x="1" y="6525374"/>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1">
            <a:extLst>
              <a:ext uri="{FF2B5EF4-FFF2-40B4-BE49-F238E27FC236}">
                <a16:creationId xmlns:a16="http://schemas.microsoft.com/office/drawing/2014/main" id="{47F5CF2E-18F2-49A6-83C1-F45D63CA69DA}"/>
              </a:ext>
            </a:extLst>
          </p:cNvPr>
          <p:cNvSpPr>
            <a:spLocks noGrp="1"/>
          </p:cNvSpPr>
          <p:nvPr>
            <p:ph type="title" hasCustomPrompt="1"/>
          </p:nvPr>
        </p:nvSpPr>
        <p:spPr>
          <a:xfrm>
            <a:off x="649138" y="7081296"/>
            <a:ext cx="16989725" cy="1668225"/>
          </a:xfrm>
        </p:spPr>
        <p:txBody>
          <a:bodyPr lIns="91440" tIns="0" rIns="91440" bIns="0" anchor="ctr">
            <a:noAutofit/>
          </a:bodyPr>
          <a:lstStyle>
            <a:lvl1pPr algn="ctr">
              <a:defRPr sz="7200" b="0">
                <a:solidFill>
                  <a:srgbClr val="FFFFFF"/>
                </a:solidFill>
              </a:defRPr>
            </a:lvl1pPr>
          </a:lstStyle>
          <a:p>
            <a:r>
              <a:rPr lang="en-US" dirty="0"/>
              <a:t>Transition</a:t>
            </a:r>
          </a:p>
        </p:txBody>
      </p:sp>
      <p:sp>
        <p:nvSpPr>
          <p:cNvPr id="10" name="Text Placeholder 3">
            <a:extLst>
              <a:ext uri="{FF2B5EF4-FFF2-40B4-BE49-F238E27FC236}">
                <a16:creationId xmlns:a16="http://schemas.microsoft.com/office/drawing/2014/main" id="{17CC8C07-C164-4ED6-9D55-0BECE858F610}"/>
              </a:ext>
            </a:extLst>
          </p:cNvPr>
          <p:cNvSpPr>
            <a:spLocks noGrp="1"/>
          </p:cNvSpPr>
          <p:nvPr>
            <p:ph type="body" sz="half" idx="13" hasCustomPrompt="1"/>
          </p:nvPr>
        </p:nvSpPr>
        <p:spPr>
          <a:xfrm>
            <a:off x="649138" y="8954391"/>
            <a:ext cx="16989725" cy="691866"/>
          </a:xfrm>
          <a:prstGeom prst="rect">
            <a:avLst/>
          </a:prstGeom>
        </p:spPr>
        <p:txBody>
          <a:bodyPr lIns="91440" tIns="0" rIns="91440" bIns="0" anchor="ctr">
            <a:normAutofit/>
          </a:bodyPr>
          <a:lstStyle>
            <a:lvl1pPr marL="0" indent="0" algn="ctr">
              <a:spcBef>
                <a:spcPts val="0"/>
              </a:spcBef>
              <a:spcAft>
                <a:spcPts val="900"/>
              </a:spcAft>
              <a:buNone/>
              <a:defRPr sz="36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Subtitle</a:t>
            </a:r>
          </a:p>
        </p:txBody>
      </p:sp>
      <p:pic>
        <p:nvPicPr>
          <p:cNvPr id="12" name="Picture 11">
            <a:extLst>
              <a:ext uri="{FF2B5EF4-FFF2-40B4-BE49-F238E27FC236}">
                <a16:creationId xmlns:a16="http://schemas.microsoft.com/office/drawing/2014/main" id="{F9733F98-DEB6-442F-B7AD-99FD370C72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264"/>
          <a:stretch/>
        </p:blipFill>
        <p:spPr>
          <a:xfrm>
            <a:off x="5182878" y="524247"/>
            <a:ext cx="7922244" cy="5067660"/>
          </a:xfrm>
          <a:prstGeom prst="rect">
            <a:avLst/>
          </a:prstGeom>
        </p:spPr>
      </p:pic>
    </p:spTree>
    <p:extLst>
      <p:ext uri="{BB962C8B-B14F-4D97-AF65-F5344CB8AC3E}">
        <p14:creationId xmlns:p14="http://schemas.microsoft.com/office/powerpoint/2010/main" val="237788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B7BD-79C5-40FA-8EDF-841AD0E28D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2BB32F-222B-4C43-A453-895E4F93C85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6B508715-58BC-4CA1-83B4-8581A291A9F8}"/>
              </a:ext>
            </a:extLst>
          </p:cNvPr>
          <p:cNvSpPr>
            <a:spLocks noGrp="1"/>
          </p:cNvSpPr>
          <p:nvPr>
            <p:ph type="dt" sz="half" idx="10"/>
          </p:nvPr>
        </p:nvSpPr>
        <p:spPr/>
        <p:txBody>
          <a:bodyPr/>
          <a:lstStyle/>
          <a:p>
            <a:pPr defTabSz="1371600"/>
            <a:fld id="{F2635AC8-7761-4961-86D8-D3BD691DA1D0}"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709AE583-574E-4058-BCB7-6E2F8854B4E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D296EE2D-FB30-4E24-B7C6-2458759684AD}"/>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7" name="Straight Connector 6">
            <a:extLst>
              <a:ext uri="{FF2B5EF4-FFF2-40B4-BE49-F238E27FC236}">
                <a16:creationId xmlns:a16="http://schemas.microsoft.com/office/drawing/2014/main" id="{8E2E0A04-138B-4E90-B7BB-738DF4EC3100}"/>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37639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895C2-AE67-43E0-8308-9062076F30A1}"/>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06DFB84A-3822-4067-BC4F-0ECEEA220F13}"/>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3FDDC9-A081-4BCD-9605-EEEA852D2ED0}"/>
              </a:ext>
            </a:extLst>
          </p:cNvPr>
          <p:cNvSpPr>
            <a:spLocks noGrp="1"/>
          </p:cNvSpPr>
          <p:nvPr>
            <p:ph type="dt" sz="half" idx="10"/>
          </p:nvPr>
        </p:nvSpPr>
        <p:spPr/>
        <p:txBody>
          <a:bodyPr/>
          <a:lstStyle/>
          <a:p>
            <a:pPr defTabSz="1371600"/>
            <a:fld id="{2D892880-7507-4AFB-A9F1-F94BB0B6A135}"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557F18C3-E4C0-4400-B4D8-9180CC0F9C45}"/>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1400A199-EE07-4FE8-B4E6-93C4CB68D9E0}"/>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2148850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1EFD-080F-458F-A9A2-3212A9C646FF}"/>
              </a:ext>
            </a:extLst>
          </p:cNvPr>
          <p:cNvSpPr>
            <a:spLocks noGrp="1"/>
          </p:cNvSpPr>
          <p:nvPr>
            <p:ph type="title"/>
          </p:nvPr>
        </p:nvSpPr>
        <p:spPr>
          <a:xfrm>
            <a:off x="461597" y="388698"/>
            <a:ext cx="17382393" cy="13917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B76C5F0-4AA1-47A8-A995-21DF16A8AF03}"/>
              </a:ext>
            </a:extLst>
          </p:cNvPr>
          <p:cNvSpPr>
            <a:spLocks noGrp="1"/>
          </p:cNvSpPr>
          <p:nvPr>
            <p:ph sz="half" idx="1"/>
          </p:nvPr>
        </p:nvSpPr>
        <p:spPr>
          <a:xfrm>
            <a:off x="487972" y="2089088"/>
            <a:ext cx="8343899" cy="7176357"/>
          </a:xfrm>
        </p:spPr>
        <p:txBody>
          <a:bodyPr/>
          <a:lstStyle/>
          <a:p>
            <a:pPr lvl="0"/>
            <a:r>
              <a:rPr lang="en-US" dirty="0"/>
              <a:t>Click to edit Master text styles</a:t>
            </a:r>
          </a:p>
          <a:p>
            <a:pPr lvl="1"/>
            <a:r>
              <a:rPr lang="en-US" dirty="0"/>
              <a:t>Second level</a:t>
            </a:r>
          </a:p>
          <a:p>
            <a:pPr lvl="2"/>
            <a:r>
              <a:rPr lang="en-US" dirty="0"/>
              <a:t>Third level</a:t>
            </a:r>
          </a:p>
        </p:txBody>
      </p:sp>
      <p:sp>
        <p:nvSpPr>
          <p:cNvPr id="4" name="Content Placeholder 3">
            <a:extLst>
              <a:ext uri="{FF2B5EF4-FFF2-40B4-BE49-F238E27FC236}">
                <a16:creationId xmlns:a16="http://schemas.microsoft.com/office/drawing/2014/main" id="{D32C7B5E-8670-4EF6-BD9B-EFE04B3E4173}"/>
              </a:ext>
            </a:extLst>
          </p:cNvPr>
          <p:cNvSpPr>
            <a:spLocks noGrp="1"/>
          </p:cNvSpPr>
          <p:nvPr>
            <p:ph sz="half" idx="2"/>
          </p:nvPr>
        </p:nvSpPr>
        <p:spPr>
          <a:xfrm>
            <a:off x="9508883" y="2089088"/>
            <a:ext cx="8343899" cy="7176357"/>
          </a:xfrm>
        </p:spPr>
        <p:txBody>
          <a:bodyPr/>
          <a:lstStyle/>
          <a:p>
            <a:pPr lvl="0"/>
            <a:r>
              <a:rPr lang="en-US" dirty="0"/>
              <a:t>Click to edit Master text styles</a:t>
            </a:r>
          </a:p>
          <a:p>
            <a:pPr lvl="1"/>
            <a:r>
              <a:rPr lang="en-US" dirty="0"/>
              <a:t>Second level</a:t>
            </a:r>
          </a:p>
          <a:p>
            <a:pPr lvl="2"/>
            <a:r>
              <a:rPr lang="en-US" dirty="0"/>
              <a:t>Third level</a:t>
            </a:r>
          </a:p>
        </p:txBody>
      </p:sp>
      <p:sp>
        <p:nvSpPr>
          <p:cNvPr id="5" name="Date Placeholder 4">
            <a:extLst>
              <a:ext uri="{FF2B5EF4-FFF2-40B4-BE49-F238E27FC236}">
                <a16:creationId xmlns:a16="http://schemas.microsoft.com/office/drawing/2014/main" id="{0A2A788A-6F13-441E-9E80-F4C1F6A5B503}"/>
              </a:ext>
            </a:extLst>
          </p:cNvPr>
          <p:cNvSpPr>
            <a:spLocks noGrp="1"/>
          </p:cNvSpPr>
          <p:nvPr>
            <p:ph type="dt" sz="half" idx="10"/>
          </p:nvPr>
        </p:nvSpPr>
        <p:spPr/>
        <p:txBody>
          <a:bodyPr/>
          <a:lstStyle/>
          <a:p>
            <a:pPr defTabSz="1371600"/>
            <a:fld id="{DD28421D-7BFD-4067-A675-25F696CA5C07}" type="datetime1">
              <a:rPr lang="en-US" smtClean="0">
                <a:solidFill>
                  <a:prstClr val="white"/>
                </a:solidFill>
              </a:rPr>
              <a:pPr defTabSz="1371600"/>
              <a:t>2/5/2021</a:t>
            </a:fld>
            <a:endParaRPr lang="en-US" dirty="0">
              <a:solidFill>
                <a:prstClr val="white"/>
              </a:solidFill>
            </a:endParaRPr>
          </a:p>
        </p:txBody>
      </p:sp>
      <p:sp>
        <p:nvSpPr>
          <p:cNvPr id="6" name="Footer Placeholder 5">
            <a:extLst>
              <a:ext uri="{FF2B5EF4-FFF2-40B4-BE49-F238E27FC236}">
                <a16:creationId xmlns:a16="http://schemas.microsoft.com/office/drawing/2014/main" id="{138C7939-3520-4018-B066-E7144A57CCB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7" name="Slide Number Placeholder 6">
            <a:extLst>
              <a:ext uri="{FF2B5EF4-FFF2-40B4-BE49-F238E27FC236}">
                <a16:creationId xmlns:a16="http://schemas.microsoft.com/office/drawing/2014/main" id="{E169B74F-16E2-4BB8-A217-FA43993DB1A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8" name="Straight Connector 7">
            <a:extLst>
              <a:ext uri="{FF2B5EF4-FFF2-40B4-BE49-F238E27FC236}">
                <a16:creationId xmlns:a16="http://schemas.microsoft.com/office/drawing/2014/main" id="{E2314C3D-6DE5-4A3A-89EB-76C8270AF2C6}"/>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83468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3E8F25-E17D-49F5-B72B-6375BDC8F742}"/>
              </a:ext>
            </a:extLst>
          </p:cNvPr>
          <p:cNvSpPr>
            <a:spLocks noGrp="1"/>
          </p:cNvSpPr>
          <p:nvPr>
            <p:ph type="body" idx="1"/>
          </p:nvPr>
        </p:nvSpPr>
        <p:spPr>
          <a:xfrm>
            <a:off x="487972" y="2089088"/>
            <a:ext cx="8343899" cy="869067"/>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F09B158D-294D-47F7-B17C-D9F67148FC17}"/>
              </a:ext>
            </a:extLst>
          </p:cNvPr>
          <p:cNvSpPr>
            <a:spLocks noGrp="1"/>
          </p:cNvSpPr>
          <p:nvPr>
            <p:ph type="body" sz="quarter" idx="3"/>
          </p:nvPr>
        </p:nvSpPr>
        <p:spPr>
          <a:xfrm>
            <a:off x="9508882" y="2089082"/>
            <a:ext cx="8361482" cy="86906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7" name="Date Placeholder 6">
            <a:extLst>
              <a:ext uri="{FF2B5EF4-FFF2-40B4-BE49-F238E27FC236}">
                <a16:creationId xmlns:a16="http://schemas.microsoft.com/office/drawing/2014/main" id="{A2470A1C-B505-485D-8A5B-AF61BC9454D2}"/>
              </a:ext>
            </a:extLst>
          </p:cNvPr>
          <p:cNvSpPr>
            <a:spLocks noGrp="1"/>
          </p:cNvSpPr>
          <p:nvPr>
            <p:ph type="dt" sz="half" idx="10"/>
          </p:nvPr>
        </p:nvSpPr>
        <p:spPr/>
        <p:txBody>
          <a:bodyPr/>
          <a:lstStyle/>
          <a:p>
            <a:pPr defTabSz="1371600"/>
            <a:fld id="{80DC1885-60DF-4C5C-880C-4CEECBA77BD0}" type="datetime1">
              <a:rPr lang="en-US" smtClean="0">
                <a:solidFill>
                  <a:prstClr val="white"/>
                </a:solidFill>
              </a:rPr>
              <a:pPr defTabSz="1371600"/>
              <a:t>2/5/2021</a:t>
            </a:fld>
            <a:endParaRPr lang="en-US" dirty="0">
              <a:solidFill>
                <a:prstClr val="white"/>
              </a:solidFill>
            </a:endParaRPr>
          </a:p>
        </p:txBody>
      </p:sp>
      <p:sp>
        <p:nvSpPr>
          <p:cNvPr id="8" name="Footer Placeholder 7">
            <a:extLst>
              <a:ext uri="{FF2B5EF4-FFF2-40B4-BE49-F238E27FC236}">
                <a16:creationId xmlns:a16="http://schemas.microsoft.com/office/drawing/2014/main" id="{6BE99E1E-26CE-4FAA-A474-45F2E27F2850}"/>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9" name="Slide Number Placeholder 8">
            <a:extLst>
              <a:ext uri="{FF2B5EF4-FFF2-40B4-BE49-F238E27FC236}">
                <a16:creationId xmlns:a16="http://schemas.microsoft.com/office/drawing/2014/main" id="{CDE99765-D64F-4B09-BF31-0F77406CC4C3}"/>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10" name="Title 1">
            <a:extLst>
              <a:ext uri="{FF2B5EF4-FFF2-40B4-BE49-F238E27FC236}">
                <a16:creationId xmlns:a16="http://schemas.microsoft.com/office/drawing/2014/main" id="{D8900656-4261-4868-9BAA-00439A9E9031}"/>
              </a:ext>
            </a:extLst>
          </p:cNvPr>
          <p:cNvSpPr>
            <a:spLocks noGrp="1"/>
          </p:cNvSpPr>
          <p:nvPr>
            <p:ph type="title"/>
          </p:nvPr>
        </p:nvSpPr>
        <p:spPr>
          <a:xfrm>
            <a:off x="461597" y="388698"/>
            <a:ext cx="17382393" cy="1391745"/>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836913F0-5917-435B-B862-AF01D1ACED84}"/>
              </a:ext>
            </a:extLst>
          </p:cNvPr>
          <p:cNvSpPr>
            <a:spLocks noGrp="1"/>
          </p:cNvSpPr>
          <p:nvPr>
            <p:ph sz="half" idx="13"/>
          </p:nvPr>
        </p:nvSpPr>
        <p:spPr>
          <a:xfrm>
            <a:off x="487972" y="3112478"/>
            <a:ext cx="8343899" cy="6152967"/>
          </a:xfrm>
        </p:spPr>
        <p:txBody>
          <a:bodyPr/>
          <a:lstStyle/>
          <a:p>
            <a:pPr lvl="0"/>
            <a:r>
              <a:rPr lang="en-US" dirty="0"/>
              <a:t>Click to edit Master text styles</a:t>
            </a:r>
          </a:p>
          <a:p>
            <a:pPr lvl="1"/>
            <a:r>
              <a:rPr lang="en-US" dirty="0"/>
              <a:t>Second level</a:t>
            </a:r>
          </a:p>
          <a:p>
            <a:pPr lvl="2"/>
            <a:r>
              <a:rPr lang="en-US" dirty="0"/>
              <a:t>Third level</a:t>
            </a:r>
          </a:p>
        </p:txBody>
      </p:sp>
      <p:sp>
        <p:nvSpPr>
          <p:cNvPr id="12" name="Content Placeholder 3">
            <a:extLst>
              <a:ext uri="{FF2B5EF4-FFF2-40B4-BE49-F238E27FC236}">
                <a16:creationId xmlns:a16="http://schemas.microsoft.com/office/drawing/2014/main" id="{AC93A3CE-D358-4B1A-A9CA-E08D06E91D1D}"/>
              </a:ext>
            </a:extLst>
          </p:cNvPr>
          <p:cNvSpPr>
            <a:spLocks noGrp="1"/>
          </p:cNvSpPr>
          <p:nvPr>
            <p:ph sz="half" idx="2"/>
          </p:nvPr>
        </p:nvSpPr>
        <p:spPr>
          <a:xfrm>
            <a:off x="9508883" y="3112475"/>
            <a:ext cx="8343899" cy="6152969"/>
          </a:xfrm>
        </p:spPr>
        <p:txBody>
          <a:body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1D23D245-C29F-40E8-8D4B-0A15A5F2CD27}"/>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13505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CC00C-2AA2-4A7E-BBF1-2D56794FC0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DFF7E2-EF2B-4AE3-A698-782B8EAFF377}"/>
              </a:ext>
            </a:extLst>
          </p:cNvPr>
          <p:cNvSpPr>
            <a:spLocks noGrp="1"/>
          </p:cNvSpPr>
          <p:nvPr>
            <p:ph type="dt" sz="half" idx="10"/>
          </p:nvPr>
        </p:nvSpPr>
        <p:spPr/>
        <p:txBody>
          <a:bodyPr/>
          <a:lstStyle/>
          <a:p>
            <a:pPr defTabSz="1371600"/>
            <a:fld id="{3D1655E6-7D9E-4917-81B6-6A8E2B00F8D6}" type="datetime1">
              <a:rPr lang="en-US" smtClean="0">
                <a:solidFill>
                  <a:prstClr val="white"/>
                </a:solidFill>
              </a:rPr>
              <a:pPr defTabSz="1371600"/>
              <a:t>2/5/2021</a:t>
            </a:fld>
            <a:endParaRPr lang="en-US" dirty="0">
              <a:solidFill>
                <a:prstClr val="white"/>
              </a:solidFill>
            </a:endParaRPr>
          </a:p>
        </p:txBody>
      </p:sp>
      <p:sp>
        <p:nvSpPr>
          <p:cNvPr id="4" name="Footer Placeholder 3">
            <a:extLst>
              <a:ext uri="{FF2B5EF4-FFF2-40B4-BE49-F238E27FC236}">
                <a16:creationId xmlns:a16="http://schemas.microsoft.com/office/drawing/2014/main" id="{A72E022B-6638-493F-8B7A-D8ADB8F623FA}"/>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5" name="Slide Number Placeholder 4">
            <a:extLst>
              <a:ext uri="{FF2B5EF4-FFF2-40B4-BE49-F238E27FC236}">
                <a16:creationId xmlns:a16="http://schemas.microsoft.com/office/drawing/2014/main" id="{BC2510D0-DB33-4433-9C22-6FBE07CA6AEE}"/>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6" name="Straight Connector 5">
            <a:extLst>
              <a:ext uri="{FF2B5EF4-FFF2-40B4-BE49-F238E27FC236}">
                <a16:creationId xmlns:a16="http://schemas.microsoft.com/office/drawing/2014/main" id="{2E757D8F-5E86-4A1C-93EB-B992035A36C1}"/>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147582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4CBB30-22DD-470D-9BF9-D73A6432EC8C}"/>
              </a:ext>
            </a:extLst>
          </p:cNvPr>
          <p:cNvSpPr>
            <a:spLocks noGrp="1"/>
          </p:cNvSpPr>
          <p:nvPr>
            <p:ph type="dt" sz="half" idx="10"/>
          </p:nvPr>
        </p:nvSpPr>
        <p:spPr/>
        <p:txBody>
          <a:bodyPr/>
          <a:lstStyle/>
          <a:p>
            <a:pPr defTabSz="1371600"/>
            <a:fld id="{63E0915D-F7A3-4FFC-AF0B-25829809AC8D}" type="datetime1">
              <a:rPr lang="en-US" smtClean="0">
                <a:solidFill>
                  <a:prstClr val="white"/>
                </a:solidFill>
              </a:rPr>
              <a:pPr defTabSz="1371600"/>
              <a:t>2/5/2021</a:t>
            </a:fld>
            <a:endParaRPr lang="en-US" dirty="0">
              <a:solidFill>
                <a:prstClr val="white"/>
              </a:solidFill>
            </a:endParaRPr>
          </a:p>
        </p:txBody>
      </p:sp>
      <p:sp>
        <p:nvSpPr>
          <p:cNvPr id="3" name="Footer Placeholder 2">
            <a:extLst>
              <a:ext uri="{FF2B5EF4-FFF2-40B4-BE49-F238E27FC236}">
                <a16:creationId xmlns:a16="http://schemas.microsoft.com/office/drawing/2014/main" id="{9E7E3D4E-D9D7-45BC-A744-9BECB40923C4}"/>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4" name="Slide Number Placeholder 3">
            <a:extLst>
              <a:ext uri="{FF2B5EF4-FFF2-40B4-BE49-F238E27FC236}">
                <a16:creationId xmlns:a16="http://schemas.microsoft.com/office/drawing/2014/main" id="{63E896FA-C2AA-42B3-BC97-27FFED003DE4}"/>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92792679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objTx" preserve="1">
  <p:cSld name="1_Content with Caption">
    <p:spTree>
      <p:nvGrpSpPr>
        <p:cNvPr id="1" name=""/>
        <p:cNvGrpSpPr/>
        <p:nvPr/>
      </p:nvGrpSpPr>
      <p:grpSpPr>
        <a:xfrm>
          <a:off x="0" y="0"/>
          <a:ext cx="0" cy="0"/>
          <a:chOff x="0" y="0"/>
          <a:chExt cx="0" cy="0"/>
        </a:xfrm>
      </p:grpSpPr>
      <p:sp>
        <p:nvSpPr>
          <p:cNvPr id="8" name="Rectangle 7"/>
          <p:cNvSpPr/>
          <p:nvPr/>
        </p:nvSpPr>
        <p:spPr>
          <a:xfrm>
            <a:off x="25" y="0"/>
            <a:ext cx="6076187"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060107" y="0"/>
            <a:ext cx="96012" cy="10287000"/>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5800" y="891538"/>
            <a:ext cx="4800600" cy="3429000"/>
          </a:xfrm>
        </p:spPr>
        <p:txBody>
          <a:bodyPr anchor="b">
            <a:normAutofit/>
          </a:bodyPr>
          <a:lstStyle>
            <a:lvl1pPr>
              <a:defRPr sz="6000" b="0">
                <a:solidFill>
                  <a:srgbClr val="FFFFFF"/>
                </a:solidFill>
              </a:defRPr>
            </a:lvl1pPr>
          </a:lstStyle>
          <a:p>
            <a:r>
              <a:rPr lang="en-US" dirty="0"/>
              <a:t>Click to edit title style</a:t>
            </a:r>
          </a:p>
        </p:txBody>
      </p:sp>
      <p:sp>
        <p:nvSpPr>
          <p:cNvPr id="3" name="Content Placeholder 2"/>
          <p:cNvSpPr>
            <a:spLocks noGrp="1"/>
          </p:cNvSpPr>
          <p:nvPr>
            <p:ph idx="1"/>
          </p:nvPr>
        </p:nvSpPr>
        <p:spPr>
          <a:xfrm>
            <a:off x="6604688" y="891539"/>
            <a:ext cx="11279396" cy="8092442"/>
          </a:xfrm>
          <a:prstGeom prst="rect">
            <a:avLst/>
          </a:prstGeom>
        </p:spPr>
        <p:txBody>
          <a:bodyPr/>
          <a:lstStyle/>
          <a:p>
            <a:pPr lvl="0"/>
            <a:r>
              <a:rPr lang="en-US" dirty="0"/>
              <a:t>Edit Master text styles</a:t>
            </a:r>
          </a:p>
          <a:p>
            <a:pPr lvl="1"/>
            <a:r>
              <a:rPr lang="en-US" dirty="0"/>
              <a:t>Second level</a:t>
            </a:r>
          </a:p>
          <a:p>
            <a:pPr lvl="2"/>
            <a:r>
              <a:rPr lang="en-US" dirty="0"/>
              <a:t>Third level</a:t>
            </a:r>
          </a:p>
        </p:txBody>
      </p:sp>
      <p:sp>
        <p:nvSpPr>
          <p:cNvPr id="4" name="Text Placeholder 3"/>
          <p:cNvSpPr>
            <a:spLocks noGrp="1"/>
          </p:cNvSpPr>
          <p:nvPr>
            <p:ph type="body" sz="half" idx="2"/>
          </p:nvPr>
        </p:nvSpPr>
        <p:spPr>
          <a:xfrm>
            <a:off x="685800" y="4389120"/>
            <a:ext cx="4800600" cy="4594860"/>
          </a:xfrm>
          <a:prstGeom prst="rect">
            <a:avLst/>
          </a:prstGeom>
        </p:spPr>
        <p:txBody>
          <a:bodyPr lIns="91440" rIns="91440">
            <a:normAutofit/>
          </a:bodyPr>
          <a:lstStyle>
            <a:lvl1pPr marL="0" indent="0">
              <a:buNone/>
              <a:defRPr sz="30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Edit Master text styles</a:t>
            </a:r>
          </a:p>
        </p:txBody>
      </p:sp>
      <p:sp>
        <p:nvSpPr>
          <p:cNvPr id="10" name="Date Placeholder 3">
            <a:extLst>
              <a:ext uri="{FF2B5EF4-FFF2-40B4-BE49-F238E27FC236}">
                <a16:creationId xmlns:a16="http://schemas.microsoft.com/office/drawing/2014/main" id="{319A44F6-6327-4631-8F96-2E0883C32CAE}"/>
              </a:ext>
            </a:extLst>
          </p:cNvPr>
          <p:cNvSpPr>
            <a:spLocks noGrp="1"/>
          </p:cNvSpPr>
          <p:nvPr>
            <p:ph type="dt" sz="half" idx="10"/>
          </p:nvPr>
        </p:nvSpPr>
        <p:spPr>
          <a:xfrm>
            <a:off x="3542927" y="9624983"/>
            <a:ext cx="2421170" cy="547688"/>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pPr defTabSz="1371600"/>
            <a:fld id="{55B31C91-F660-491F-87E9-5AE16602DC8D}" type="datetime1">
              <a:rPr lang="en-US" smtClean="0">
                <a:solidFill>
                  <a:prstClr val="white"/>
                </a:solidFill>
              </a:rPr>
              <a:pPr defTabSz="1371600"/>
              <a:t>2/5/2021</a:t>
            </a:fld>
            <a:endParaRPr lang="en-US" dirty="0">
              <a:solidFill>
                <a:prstClr val="white"/>
              </a:solidFill>
            </a:endParaRPr>
          </a:p>
        </p:txBody>
      </p:sp>
      <p:sp>
        <p:nvSpPr>
          <p:cNvPr id="11" name="Footer Placeholder 4">
            <a:extLst>
              <a:ext uri="{FF2B5EF4-FFF2-40B4-BE49-F238E27FC236}">
                <a16:creationId xmlns:a16="http://schemas.microsoft.com/office/drawing/2014/main" id="{56DDD37C-9941-4BB1-9438-ACD40DB0BB56}"/>
              </a:ext>
            </a:extLst>
          </p:cNvPr>
          <p:cNvSpPr>
            <a:spLocks noGrp="1"/>
          </p:cNvSpPr>
          <p:nvPr>
            <p:ph type="ftr" sz="quarter" idx="3"/>
          </p:nvPr>
        </p:nvSpPr>
        <p:spPr>
          <a:xfrm>
            <a:off x="6604690" y="9624983"/>
            <a:ext cx="9997385" cy="547688"/>
          </a:xfrm>
          <a:prstGeom prst="rect">
            <a:avLst/>
          </a:prstGeom>
        </p:spPr>
        <p:txBody>
          <a:bodyPr vert="horz" lIns="91440" tIns="45720" rIns="91440" bIns="45720" rtlCol="0" anchor="ctr"/>
          <a:lstStyle>
            <a:lvl1pPr algn="ctr">
              <a:defRPr sz="1200" i="1" cap="none" baseline="0">
                <a:solidFill>
                  <a:schemeClr val="tx2"/>
                </a:solidFill>
                <a:latin typeface="Arial" panose="020B0604020202020204" pitchFamily="34" charset="0"/>
                <a:cs typeface="Arial" panose="020B0604020202020204" pitchFamily="34" charset="0"/>
              </a:defRPr>
            </a:lvl1pPr>
          </a:lstStyle>
          <a:p>
            <a:pPr defTabSz="1371600"/>
            <a:r>
              <a:rPr lang="en-US" dirty="0" smtClean="0">
                <a:solidFill>
                  <a:srgbClr val="595959"/>
                </a:solidFill>
              </a:rPr>
              <a:t>©2019 Texas Association of School Business Officials. All rights reserved. Do not duplicate or distribute without express permission.</a:t>
            </a:r>
            <a:endParaRPr lang="en-US" dirty="0">
              <a:solidFill>
                <a:srgbClr val="595959"/>
              </a:solidFill>
            </a:endParaRPr>
          </a:p>
        </p:txBody>
      </p:sp>
      <p:sp>
        <p:nvSpPr>
          <p:cNvPr id="12" name="Slide Number Placeholder 5">
            <a:extLst>
              <a:ext uri="{FF2B5EF4-FFF2-40B4-BE49-F238E27FC236}">
                <a16:creationId xmlns:a16="http://schemas.microsoft.com/office/drawing/2014/main" id="{5C701825-EB4D-4CA9-B8CF-77C07C88C6D4}"/>
              </a:ext>
            </a:extLst>
          </p:cNvPr>
          <p:cNvSpPr>
            <a:spLocks noGrp="1"/>
          </p:cNvSpPr>
          <p:nvPr>
            <p:ph type="sldNum" sz="quarter" idx="4"/>
          </p:nvPr>
        </p:nvSpPr>
        <p:spPr>
          <a:xfrm>
            <a:off x="17058730" y="9624983"/>
            <a:ext cx="825356" cy="547688"/>
          </a:xfrm>
          <a:prstGeom prst="rect">
            <a:avLst/>
          </a:prstGeom>
        </p:spPr>
        <p:txBody>
          <a:bodyPr vert="horz" lIns="91440" tIns="45720" rIns="91440" bIns="45720" rtlCol="0" anchor="ctr"/>
          <a:lstStyle>
            <a:lvl1pPr algn="r">
              <a:defRPr sz="1200">
                <a:solidFill>
                  <a:schemeClr val="tx2"/>
                </a:solidFill>
                <a:latin typeface="Arial" panose="020B0604020202020204" pitchFamily="34" charset="0"/>
                <a:cs typeface="Arial" panose="020B0604020202020204" pitchFamily="34" charset="0"/>
              </a:defRPr>
            </a:lvl1pPr>
          </a:lstStyle>
          <a:p>
            <a:pPr defTabSz="1371600"/>
            <a:fld id="{84EABBBB-E3DC-4519-9308-927FE08F4BCD}" type="slidenum">
              <a:rPr lang="en-US" smtClean="0">
                <a:solidFill>
                  <a:srgbClr val="595959"/>
                </a:solidFill>
              </a:rPr>
              <a:pPr defTabSz="1371600"/>
              <a:t>‹#›</a:t>
            </a:fld>
            <a:endParaRPr lang="en-US" dirty="0">
              <a:solidFill>
                <a:srgbClr val="595959"/>
              </a:solidFill>
            </a:endParaRPr>
          </a:p>
        </p:txBody>
      </p:sp>
      <p:pic>
        <p:nvPicPr>
          <p:cNvPr id="13" name="Picture 12" descr="A picture containing object&#10;&#10;Description automatically generated">
            <a:extLst>
              <a:ext uri="{FF2B5EF4-FFF2-40B4-BE49-F238E27FC236}">
                <a16:creationId xmlns:a16="http://schemas.microsoft.com/office/drawing/2014/main" id="{A002D588-3DF8-4B10-B54E-AF4E862E76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6085" y="9620813"/>
            <a:ext cx="1968038" cy="549509"/>
          </a:xfrm>
          <a:prstGeom prst="rect">
            <a:avLst/>
          </a:prstGeom>
        </p:spPr>
      </p:pic>
    </p:spTree>
    <p:extLst>
      <p:ext uri="{BB962C8B-B14F-4D97-AF65-F5344CB8AC3E}">
        <p14:creationId xmlns:p14="http://schemas.microsoft.com/office/powerpoint/2010/main" val="154189483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508715-58BC-4CA1-83B4-8581A291A9F8}"/>
              </a:ext>
            </a:extLst>
          </p:cNvPr>
          <p:cNvSpPr>
            <a:spLocks noGrp="1"/>
          </p:cNvSpPr>
          <p:nvPr>
            <p:ph type="dt" sz="half" idx="10"/>
          </p:nvPr>
        </p:nvSpPr>
        <p:spPr/>
        <p:txBody>
          <a:bodyPr/>
          <a:lstStyle/>
          <a:p>
            <a:pPr defTabSz="1371600"/>
            <a:fld id="{0DEC6AC4-2E75-4737-93EA-05CDF5CAD123}"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709AE583-574E-4058-BCB7-6E2F8854B4E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D296EE2D-FB30-4E24-B7C6-2458759684AD}"/>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8" name="Rectangle 7">
            <a:extLst>
              <a:ext uri="{FF2B5EF4-FFF2-40B4-BE49-F238E27FC236}">
                <a16:creationId xmlns:a16="http://schemas.microsoft.com/office/drawing/2014/main" id="{7F4CD98C-F74C-4DC7-9CFA-880EF18750C7}"/>
              </a:ext>
            </a:extLst>
          </p:cNvPr>
          <p:cNvSpPr/>
          <p:nvPr userDrawn="1"/>
        </p:nvSpPr>
        <p:spPr>
          <a:xfrm>
            <a:off x="3816" y="0"/>
            <a:ext cx="18288000" cy="95088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1FB7BD-79C5-40FA-8EDF-841AD0E28D06}"/>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62BB32F-222B-4C43-A453-895E4F93C85E}"/>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cxnSp>
        <p:nvCxnSpPr>
          <p:cNvPr id="7" name="Straight Connector 6">
            <a:extLst>
              <a:ext uri="{FF2B5EF4-FFF2-40B4-BE49-F238E27FC236}">
                <a16:creationId xmlns:a16="http://schemas.microsoft.com/office/drawing/2014/main" id="{8E2E0A04-138B-4E90-B7BB-738DF4EC3100}"/>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46712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D6F87A7-E6E9-4FDB-94E7-EC5594487ECB}"/>
              </a:ext>
            </a:extLst>
          </p:cNvPr>
          <p:cNvSpPr>
            <a:spLocks noGrp="1"/>
          </p:cNvSpPr>
          <p:nvPr>
            <p:ph type="pic" idx="1"/>
          </p:nvPr>
        </p:nvSpPr>
        <p:spPr>
          <a:xfrm>
            <a:off x="461597" y="2202478"/>
            <a:ext cx="17364807" cy="706296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5" name="Date Placeholder 4">
            <a:extLst>
              <a:ext uri="{FF2B5EF4-FFF2-40B4-BE49-F238E27FC236}">
                <a16:creationId xmlns:a16="http://schemas.microsoft.com/office/drawing/2014/main" id="{48CC74B6-128B-4966-99E5-D52F83211ADC}"/>
              </a:ext>
            </a:extLst>
          </p:cNvPr>
          <p:cNvSpPr>
            <a:spLocks noGrp="1"/>
          </p:cNvSpPr>
          <p:nvPr>
            <p:ph type="dt" sz="half" idx="10"/>
          </p:nvPr>
        </p:nvSpPr>
        <p:spPr/>
        <p:txBody>
          <a:bodyPr/>
          <a:lstStyle/>
          <a:p>
            <a:pPr defTabSz="1371600"/>
            <a:fld id="{11B83E1E-2D65-44C7-92E2-DF69012530BF}" type="datetime1">
              <a:rPr lang="en-US" smtClean="0">
                <a:solidFill>
                  <a:prstClr val="white"/>
                </a:solidFill>
              </a:rPr>
              <a:pPr defTabSz="1371600"/>
              <a:t>2/5/2021</a:t>
            </a:fld>
            <a:endParaRPr lang="en-US" dirty="0">
              <a:solidFill>
                <a:prstClr val="white"/>
              </a:solidFill>
            </a:endParaRPr>
          </a:p>
        </p:txBody>
      </p:sp>
      <p:sp>
        <p:nvSpPr>
          <p:cNvPr id="6" name="Footer Placeholder 5">
            <a:extLst>
              <a:ext uri="{FF2B5EF4-FFF2-40B4-BE49-F238E27FC236}">
                <a16:creationId xmlns:a16="http://schemas.microsoft.com/office/drawing/2014/main" id="{AA6AF03A-5AEA-4439-AFAA-ED72CEDF09BF}"/>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7" name="Slide Number Placeholder 6">
            <a:extLst>
              <a:ext uri="{FF2B5EF4-FFF2-40B4-BE49-F238E27FC236}">
                <a16:creationId xmlns:a16="http://schemas.microsoft.com/office/drawing/2014/main" id="{50F4A3D0-DD5E-42A5-A7CC-9B62B2F6B1A5}"/>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8" name="Title 1">
            <a:extLst>
              <a:ext uri="{FF2B5EF4-FFF2-40B4-BE49-F238E27FC236}">
                <a16:creationId xmlns:a16="http://schemas.microsoft.com/office/drawing/2014/main" id="{AC830900-3E5E-4B1C-A8CE-8D62A9DCCB9C}"/>
              </a:ext>
            </a:extLst>
          </p:cNvPr>
          <p:cNvSpPr>
            <a:spLocks noGrp="1"/>
          </p:cNvSpPr>
          <p:nvPr>
            <p:ph type="title"/>
          </p:nvPr>
        </p:nvSpPr>
        <p:spPr>
          <a:xfrm>
            <a:off x="461597" y="388698"/>
            <a:ext cx="17382392" cy="1391745"/>
          </a:xfrm>
        </p:spPr>
        <p:txBody>
          <a:bodyPr/>
          <a:lstStyle/>
          <a:p>
            <a:r>
              <a:rPr lang="en-US" dirty="0"/>
              <a:t>Click to edit Master title style</a:t>
            </a:r>
          </a:p>
        </p:txBody>
      </p:sp>
      <p:cxnSp>
        <p:nvCxnSpPr>
          <p:cNvPr id="9" name="Straight Connector 8">
            <a:extLst>
              <a:ext uri="{FF2B5EF4-FFF2-40B4-BE49-F238E27FC236}">
                <a16:creationId xmlns:a16="http://schemas.microsoft.com/office/drawing/2014/main" id="{3CA58E8E-9E36-4346-B3FB-621325D02B37}"/>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34707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35350F-D114-4347-A8D5-8DF3DA0EA358}"/>
              </a:ext>
            </a:extLst>
          </p:cNvPr>
          <p:cNvSpPr>
            <a:spLocks noGrp="1"/>
          </p:cNvSpPr>
          <p:nvPr>
            <p:ph type="dt" sz="half" idx="10"/>
          </p:nvPr>
        </p:nvSpPr>
        <p:spPr/>
        <p:txBody>
          <a:bodyPr/>
          <a:lstStyle/>
          <a:p>
            <a:pPr defTabSz="1371600"/>
            <a:fld id="{5E6B7C57-D941-4965-947D-787997BF62CF}"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10E6C391-680C-46B7-BD5C-384109F56961}"/>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4B792AB1-00B1-4AB3-BD65-09AEF3657F0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7" name="Rectangle 6">
            <a:extLst>
              <a:ext uri="{FF2B5EF4-FFF2-40B4-BE49-F238E27FC236}">
                <a16:creationId xmlns:a16="http://schemas.microsoft.com/office/drawing/2014/main" id="{7FA0726B-D18A-40C2-AB17-30F545632E1F}"/>
              </a:ext>
            </a:extLst>
          </p:cNvPr>
          <p:cNvSpPr/>
          <p:nvPr userDrawn="1"/>
        </p:nvSpPr>
        <p:spPr>
          <a:xfrm>
            <a:off x="2" y="6624371"/>
            <a:ext cx="18288000" cy="36626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0E8D64BB-7B8A-4355-AFE5-53CF0F4B7D51}"/>
              </a:ext>
            </a:extLst>
          </p:cNvPr>
          <p:cNvSpPr/>
          <p:nvPr userDrawn="1"/>
        </p:nvSpPr>
        <p:spPr>
          <a:xfrm>
            <a:off x="1" y="6525374"/>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1">
            <a:extLst>
              <a:ext uri="{FF2B5EF4-FFF2-40B4-BE49-F238E27FC236}">
                <a16:creationId xmlns:a16="http://schemas.microsoft.com/office/drawing/2014/main" id="{47F5CF2E-18F2-49A6-83C1-F45D63CA69DA}"/>
              </a:ext>
            </a:extLst>
          </p:cNvPr>
          <p:cNvSpPr>
            <a:spLocks noGrp="1"/>
          </p:cNvSpPr>
          <p:nvPr>
            <p:ph type="title" hasCustomPrompt="1"/>
          </p:nvPr>
        </p:nvSpPr>
        <p:spPr>
          <a:xfrm>
            <a:off x="649138" y="6762932"/>
            <a:ext cx="16989725" cy="1668225"/>
          </a:xfrm>
        </p:spPr>
        <p:txBody>
          <a:bodyPr lIns="91440" tIns="0" rIns="91440" bIns="0" anchor="ctr">
            <a:noAutofit/>
          </a:bodyPr>
          <a:lstStyle>
            <a:lvl1pPr algn="ctr">
              <a:defRPr sz="7200" b="0">
                <a:solidFill>
                  <a:srgbClr val="FFFFFF"/>
                </a:solidFill>
              </a:defRPr>
            </a:lvl1pPr>
          </a:lstStyle>
          <a:p>
            <a:r>
              <a:rPr lang="en-US" dirty="0"/>
              <a:t>Presentation Title</a:t>
            </a:r>
          </a:p>
        </p:txBody>
      </p:sp>
      <p:sp>
        <p:nvSpPr>
          <p:cNvPr id="10" name="Text Placeholder 3">
            <a:extLst>
              <a:ext uri="{FF2B5EF4-FFF2-40B4-BE49-F238E27FC236}">
                <a16:creationId xmlns:a16="http://schemas.microsoft.com/office/drawing/2014/main" id="{17CC8C07-C164-4ED6-9D55-0BECE858F610}"/>
              </a:ext>
            </a:extLst>
          </p:cNvPr>
          <p:cNvSpPr>
            <a:spLocks noGrp="1"/>
          </p:cNvSpPr>
          <p:nvPr>
            <p:ph type="body" sz="half" idx="13" hasCustomPrompt="1"/>
          </p:nvPr>
        </p:nvSpPr>
        <p:spPr>
          <a:xfrm>
            <a:off x="649138" y="8636027"/>
            <a:ext cx="16989725" cy="691866"/>
          </a:xfrm>
          <a:prstGeom prst="rect">
            <a:avLst/>
          </a:prstGeom>
        </p:spPr>
        <p:txBody>
          <a:bodyPr lIns="91440" tIns="0" rIns="91440" bIns="0" anchor="ctr">
            <a:normAutofit/>
          </a:bodyPr>
          <a:lstStyle>
            <a:lvl1pPr marL="0" indent="0" algn="ctr">
              <a:spcBef>
                <a:spcPts val="0"/>
              </a:spcBef>
              <a:spcAft>
                <a:spcPts val="900"/>
              </a:spcAft>
              <a:buNone/>
              <a:defRPr sz="36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Presenter(s)</a:t>
            </a:r>
          </a:p>
        </p:txBody>
      </p:sp>
      <p:sp>
        <p:nvSpPr>
          <p:cNvPr id="11" name="Text Placeholder 3">
            <a:extLst>
              <a:ext uri="{FF2B5EF4-FFF2-40B4-BE49-F238E27FC236}">
                <a16:creationId xmlns:a16="http://schemas.microsoft.com/office/drawing/2014/main" id="{DEBA643C-DF9D-48F3-9072-DA0867F2C233}"/>
              </a:ext>
            </a:extLst>
          </p:cNvPr>
          <p:cNvSpPr>
            <a:spLocks noGrp="1"/>
          </p:cNvSpPr>
          <p:nvPr>
            <p:ph type="body" sz="half" idx="14" hasCustomPrompt="1"/>
          </p:nvPr>
        </p:nvSpPr>
        <p:spPr>
          <a:xfrm>
            <a:off x="649136" y="9504524"/>
            <a:ext cx="16989725" cy="522069"/>
          </a:xfrm>
          <a:prstGeom prst="rect">
            <a:avLst/>
          </a:prstGeom>
        </p:spPr>
        <p:txBody>
          <a:bodyPr lIns="91440" tIns="0" rIns="91440" bIns="0" anchor="ctr">
            <a:normAutofit/>
          </a:bodyPr>
          <a:lstStyle>
            <a:lvl1pPr marL="0" indent="0" algn="ctr">
              <a:spcBef>
                <a:spcPts val="0"/>
              </a:spcBef>
              <a:spcAft>
                <a:spcPts val="900"/>
              </a:spcAft>
              <a:buNone/>
              <a:defRPr sz="3000" i="1">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Date</a:t>
            </a:r>
          </a:p>
        </p:txBody>
      </p:sp>
      <p:pic>
        <p:nvPicPr>
          <p:cNvPr id="12" name="Picture 11">
            <a:extLst>
              <a:ext uri="{FF2B5EF4-FFF2-40B4-BE49-F238E27FC236}">
                <a16:creationId xmlns:a16="http://schemas.microsoft.com/office/drawing/2014/main" id="{F9733F98-DEB6-442F-B7AD-99FD370C72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2878" y="524247"/>
            <a:ext cx="7922244" cy="5349240"/>
          </a:xfrm>
          <a:prstGeom prst="rect">
            <a:avLst/>
          </a:prstGeom>
        </p:spPr>
      </p:pic>
    </p:spTree>
    <p:extLst>
      <p:ext uri="{BB962C8B-B14F-4D97-AF65-F5344CB8AC3E}">
        <p14:creationId xmlns:p14="http://schemas.microsoft.com/office/powerpoint/2010/main" val="35309591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35350F-D114-4347-A8D5-8DF3DA0EA358}"/>
              </a:ext>
            </a:extLst>
          </p:cNvPr>
          <p:cNvSpPr>
            <a:spLocks noGrp="1"/>
          </p:cNvSpPr>
          <p:nvPr>
            <p:ph type="dt" sz="half" idx="10"/>
          </p:nvPr>
        </p:nvSpPr>
        <p:spPr/>
        <p:txBody>
          <a:bodyPr/>
          <a:lstStyle/>
          <a:p>
            <a:pPr defTabSz="1371600"/>
            <a:fld id="{E1F98AE8-D73F-483D-BA66-C3EA450B6BF5}"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10E6C391-680C-46B7-BD5C-384109F56961}"/>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4B792AB1-00B1-4AB3-BD65-09AEF3657F0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7" name="Rectangle 6">
            <a:extLst>
              <a:ext uri="{FF2B5EF4-FFF2-40B4-BE49-F238E27FC236}">
                <a16:creationId xmlns:a16="http://schemas.microsoft.com/office/drawing/2014/main" id="{7FA0726B-D18A-40C2-AB17-30F545632E1F}"/>
              </a:ext>
            </a:extLst>
          </p:cNvPr>
          <p:cNvSpPr/>
          <p:nvPr userDrawn="1"/>
        </p:nvSpPr>
        <p:spPr>
          <a:xfrm>
            <a:off x="2" y="6624371"/>
            <a:ext cx="18288000" cy="36626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0E8D64BB-7B8A-4355-AFE5-53CF0F4B7D51}"/>
              </a:ext>
            </a:extLst>
          </p:cNvPr>
          <p:cNvSpPr/>
          <p:nvPr userDrawn="1"/>
        </p:nvSpPr>
        <p:spPr>
          <a:xfrm>
            <a:off x="1" y="6525374"/>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1">
            <a:extLst>
              <a:ext uri="{FF2B5EF4-FFF2-40B4-BE49-F238E27FC236}">
                <a16:creationId xmlns:a16="http://schemas.microsoft.com/office/drawing/2014/main" id="{47F5CF2E-18F2-49A6-83C1-F45D63CA69DA}"/>
              </a:ext>
            </a:extLst>
          </p:cNvPr>
          <p:cNvSpPr>
            <a:spLocks noGrp="1"/>
          </p:cNvSpPr>
          <p:nvPr>
            <p:ph type="title" hasCustomPrompt="1"/>
          </p:nvPr>
        </p:nvSpPr>
        <p:spPr>
          <a:xfrm>
            <a:off x="649138" y="7081296"/>
            <a:ext cx="16989725" cy="1668225"/>
          </a:xfrm>
        </p:spPr>
        <p:txBody>
          <a:bodyPr lIns="91440" tIns="0" rIns="91440" bIns="0" anchor="ctr">
            <a:noAutofit/>
          </a:bodyPr>
          <a:lstStyle>
            <a:lvl1pPr algn="ctr">
              <a:defRPr sz="7200" b="0">
                <a:solidFill>
                  <a:srgbClr val="FFFFFF"/>
                </a:solidFill>
              </a:defRPr>
            </a:lvl1pPr>
          </a:lstStyle>
          <a:p>
            <a:r>
              <a:rPr lang="en-US" dirty="0"/>
              <a:t>Transition</a:t>
            </a:r>
          </a:p>
        </p:txBody>
      </p:sp>
      <p:sp>
        <p:nvSpPr>
          <p:cNvPr id="10" name="Text Placeholder 3">
            <a:extLst>
              <a:ext uri="{FF2B5EF4-FFF2-40B4-BE49-F238E27FC236}">
                <a16:creationId xmlns:a16="http://schemas.microsoft.com/office/drawing/2014/main" id="{17CC8C07-C164-4ED6-9D55-0BECE858F610}"/>
              </a:ext>
            </a:extLst>
          </p:cNvPr>
          <p:cNvSpPr>
            <a:spLocks noGrp="1"/>
          </p:cNvSpPr>
          <p:nvPr>
            <p:ph type="body" sz="half" idx="13" hasCustomPrompt="1"/>
          </p:nvPr>
        </p:nvSpPr>
        <p:spPr>
          <a:xfrm>
            <a:off x="649138" y="8954391"/>
            <a:ext cx="16989725" cy="691866"/>
          </a:xfrm>
          <a:prstGeom prst="rect">
            <a:avLst/>
          </a:prstGeom>
        </p:spPr>
        <p:txBody>
          <a:bodyPr lIns="91440" tIns="0" rIns="91440" bIns="0" anchor="ctr">
            <a:normAutofit/>
          </a:bodyPr>
          <a:lstStyle>
            <a:lvl1pPr marL="0" indent="0" algn="ctr">
              <a:spcBef>
                <a:spcPts val="0"/>
              </a:spcBef>
              <a:spcAft>
                <a:spcPts val="900"/>
              </a:spcAft>
              <a:buNone/>
              <a:defRPr sz="36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Subtitle</a:t>
            </a:r>
          </a:p>
        </p:txBody>
      </p:sp>
      <p:pic>
        <p:nvPicPr>
          <p:cNvPr id="12" name="Picture 11">
            <a:extLst>
              <a:ext uri="{FF2B5EF4-FFF2-40B4-BE49-F238E27FC236}">
                <a16:creationId xmlns:a16="http://schemas.microsoft.com/office/drawing/2014/main" id="{F9733F98-DEB6-442F-B7AD-99FD370C72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264"/>
          <a:stretch/>
        </p:blipFill>
        <p:spPr>
          <a:xfrm>
            <a:off x="5182878" y="524247"/>
            <a:ext cx="7922244" cy="5067660"/>
          </a:xfrm>
          <a:prstGeom prst="rect">
            <a:avLst/>
          </a:prstGeom>
        </p:spPr>
      </p:pic>
    </p:spTree>
    <p:extLst>
      <p:ext uri="{BB962C8B-B14F-4D97-AF65-F5344CB8AC3E}">
        <p14:creationId xmlns:p14="http://schemas.microsoft.com/office/powerpoint/2010/main" val="428631536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B7BD-79C5-40FA-8EDF-841AD0E28D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2BB32F-222B-4C43-A453-895E4F93C85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6B508715-58BC-4CA1-83B4-8581A291A9F8}"/>
              </a:ext>
            </a:extLst>
          </p:cNvPr>
          <p:cNvSpPr>
            <a:spLocks noGrp="1"/>
          </p:cNvSpPr>
          <p:nvPr>
            <p:ph type="dt" sz="half" idx="10"/>
          </p:nvPr>
        </p:nvSpPr>
        <p:spPr/>
        <p:txBody>
          <a:bodyPr/>
          <a:lstStyle/>
          <a:p>
            <a:pPr defTabSz="1371600"/>
            <a:fld id="{F2635AC8-7761-4961-86D8-D3BD691DA1D0}"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709AE583-574E-4058-BCB7-6E2F8854B4E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D296EE2D-FB30-4E24-B7C6-2458759684AD}"/>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7" name="Straight Connector 6">
            <a:extLst>
              <a:ext uri="{FF2B5EF4-FFF2-40B4-BE49-F238E27FC236}">
                <a16:creationId xmlns:a16="http://schemas.microsoft.com/office/drawing/2014/main" id="{8E2E0A04-138B-4E90-B7BB-738DF4EC3100}"/>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21359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895C2-AE67-43E0-8308-9062076F30A1}"/>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06DFB84A-3822-4067-BC4F-0ECEEA220F13}"/>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3FDDC9-A081-4BCD-9605-EEEA852D2ED0}"/>
              </a:ext>
            </a:extLst>
          </p:cNvPr>
          <p:cNvSpPr>
            <a:spLocks noGrp="1"/>
          </p:cNvSpPr>
          <p:nvPr>
            <p:ph type="dt" sz="half" idx="10"/>
          </p:nvPr>
        </p:nvSpPr>
        <p:spPr/>
        <p:txBody>
          <a:bodyPr/>
          <a:lstStyle/>
          <a:p>
            <a:pPr defTabSz="1371600"/>
            <a:fld id="{2D892880-7507-4AFB-A9F1-F94BB0B6A135}"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557F18C3-E4C0-4400-B4D8-9180CC0F9C45}"/>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1400A199-EE07-4FE8-B4E6-93C4CB68D9E0}"/>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24941772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1EFD-080F-458F-A9A2-3212A9C646FF}"/>
              </a:ext>
            </a:extLst>
          </p:cNvPr>
          <p:cNvSpPr>
            <a:spLocks noGrp="1"/>
          </p:cNvSpPr>
          <p:nvPr>
            <p:ph type="title"/>
          </p:nvPr>
        </p:nvSpPr>
        <p:spPr>
          <a:xfrm>
            <a:off x="461597" y="388698"/>
            <a:ext cx="17382393" cy="13917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B76C5F0-4AA1-47A8-A995-21DF16A8AF03}"/>
              </a:ext>
            </a:extLst>
          </p:cNvPr>
          <p:cNvSpPr>
            <a:spLocks noGrp="1"/>
          </p:cNvSpPr>
          <p:nvPr>
            <p:ph sz="half" idx="1"/>
          </p:nvPr>
        </p:nvSpPr>
        <p:spPr>
          <a:xfrm>
            <a:off x="487972" y="2089088"/>
            <a:ext cx="8343899" cy="7176357"/>
          </a:xfrm>
        </p:spPr>
        <p:txBody>
          <a:bodyPr/>
          <a:lstStyle/>
          <a:p>
            <a:pPr lvl="0"/>
            <a:r>
              <a:rPr lang="en-US" dirty="0"/>
              <a:t>Click to edit Master text styles</a:t>
            </a:r>
          </a:p>
          <a:p>
            <a:pPr lvl="1"/>
            <a:r>
              <a:rPr lang="en-US" dirty="0"/>
              <a:t>Second level</a:t>
            </a:r>
          </a:p>
          <a:p>
            <a:pPr lvl="2"/>
            <a:r>
              <a:rPr lang="en-US" dirty="0"/>
              <a:t>Third level</a:t>
            </a:r>
          </a:p>
        </p:txBody>
      </p:sp>
      <p:sp>
        <p:nvSpPr>
          <p:cNvPr id="4" name="Content Placeholder 3">
            <a:extLst>
              <a:ext uri="{FF2B5EF4-FFF2-40B4-BE49-F238E27FC236}">
                <a16:creationId xmlns:a16="http://schemas.microsoft.com/office/drawing/2014/main" id="{D32C7B5E-8670-4EF6-BD9B-EFE04B3E4173}"/>
              </a:ext>
            </a:extLst>
          </p:cNvPr>
          <p:cNvSpPr>
            <a:spLocks noGrp="1"/>
          </p:cNvSpPr>
          <p:nvPr>
            <p:ph sz="half" idx="2"/>
          </p:nvPr>
        </p:nvSpPr>
        <p:spPr>
          <a:xfrm>
            <a:off x="9508883" y="2089088"/>
            <a:ext cx="8343899" cy="7176357"/>
          </a:xfrm>
        </p:spPr>
        <p:txBody>
          <a:bodyPr/>
          <a:lstStyle/>
          <a:p>
            <a:pPr lvl="0"/>
            <a:r>
              <a:rPr lang="en-US" dirty="0"/>
              <a:t>Click to edit Master text styles</a:t>
            </a:r>
          </a:p>
          <a:p>
            <a:pPr lvl="1"/>
            <a:r>
              <a:rPr lang="en-US" dirty="0"/>
              <a:t>Second level</a:t>
            </a:r>
          </a:p>
          <a:p>
            <a:pPr lvl="2"/>
            <a:r>
              <a:rPr lang="en-US" dirty="0"/>
              <a:t>Third level</a:t>
            </a:r>
          </a:p>
        </p:txBody>
      </p:sp>
      <p:sp>
        <p:nvSpPr>
          <p:cNvPr id="5" name="Date Placeholder 4">
            <a:extLst>
              <a:ext uri="{FF2B5EF4-FFF2-40B4-BE49-F238E27FC236}">
                <a16:creationId xmlns:a16="http://schemas.microsoft.com/office/drawing/2014/main" id="{0A2A788A-6F13-441E-9E80-F4C1F6A5B503}"/>
              </a:ext>
            </a:extLst>
          </p:cNvPr>
          <p:cNvSpPr>
            <a:spLocks noGrp="1"/>
          </p:cNvSpPr>
          <p:nvPr>
            <p:ph type="dt" sz="half" idx="10"/>
          </p:nvPr>
        </p:nvSpPr>
        <p:spPr/>
        <p:txBody>
          <a:bodyPr/>
          <a:lstStyle/>
          <a:p>
            <a:pPr defTabSz="1371600"/>
            <a:fld id="{DD28421D-7BFD-4067-A675-25F696CA5C07}" type="datetime1">
              <a:rPr lang="en-US" smtClean="0">
                <a:solidFill>
                  <a:prstClr val="white"/>
                </a:solidFill>
              </a:rPr>
              <a:pPr defTabSz="1371600"/>
              <a:t>2/5/2021</a:t>
            </a:fld>
            <a:endParaRPr lang="en-US" dirty="0">
              <a:solidFill>
                <a:prstClr val="white"/>
              </a:solidFill>
            </a:endParaRPr>
          </a:p>
        </p:txBody>
      </p:sp>
      <p:sp>
        <p:nvSpPr>
          <p:cNvPr id="6" name="Footer Placeholder 5">
            <a:extLst>
              <a:ext uri="{FF2B5EF4-FFF2-40B4-BE49-F238E27FC236}">
                <a16:creationId xmlns:a16="http://schemas.microsoft.com/office/drawing/2014/main" id="{138C7939-3520-4018-B066-E7144A57CCB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7" name="Slide Number Placeholder 6">
            <a:extLst>
              <a:ext uri="{FF2B5EF4-FFF2-40B4-BE49-F238E27FC236}">
                <a16:creationId xmlns:a16="http://schemas.microsoft.com/office/drawing/2014/main" id="{E169B74F-16E2-4BB8-A217-FA43993DB1AA}"/>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8" name="Straight Connector 7">
            <a:extLst>
              <a:ext uri="{FF2B5EF4-FFF2-40B4-BE49-F238E27FC236}">
                <a16:creationId xmlns:a16="http://schemas.microsoft.com/office/drawing/2014/main" id="{E2314C3D-6DE5-4A3A-89EB-76C8270AF2C6}"/>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8443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3E8F25-E17D-49F5-B72B-6375BDC8F742}"/>
              </a:ext>
            </a:extLst>
          </p:cNvPr>
          <p:cNvSpPr>
            <a:spLocks noGrp="1"/>
          </p:cNvSpPr>
          <p:nvPr>
            <p:ph type="body" idx="1"/>
          </p:nvPr>
        </p:nvSpPr>
        <p:spPr>
          <a:xfrm>
            <a:off x="487972" y="2089088"/>
            <a:ext cx="8343899" cy="869067"/>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F09B158D-294D-47F7-B17C-D9F67148FC17}"/>
              </a:ext>
            </a:extLst>
          </p:cNvPr>
          <p:cNvSpPr>
            <a:spLocks noGrp="1"/>
          </p:cNvSpPr>
          <p:nvPr>
            <p:ph type="body" sz="quarter" idx="3"/>
          </p:nvPr>
        </p:nvSpPr>
        <p:spPr>
          <a:xfrm>
            <a:off x="9508882" y="2089082"/>
            <a:ext cx="8361482" cy="86906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7" name="Date Placeholder 6">
            <a:extLst>
              <a:ext uri="{FF2B5EF4-FFF2-40B4-BE49-F238E27FC236}">
                <a16:creationId xmlns:a16="http://schemas.microsoft.com/office/drawing/2014/main" id="{A2470A1C-B505-485D-8A5B-AF61BC9454D2}"/>
              </a:ext>
            </a:extLst>
          </p:cNvPr>
          <p:cNvSpPr>
            <a:spLocks noGrp="1"/>
          </p:cNvSpPr>
          <p:nvPr>
            <p:ph type="dt" sz="half" idx="10"/>
          </p:nvPr>
        </p:nvSpPr>
        <p:spPr/>
        <p:txBody>
          <a:bodyPr/>
          <a:lstStyle/>
          <a:p>
            <a:pPr defTabSz="1371600"/>
            <a:fld id="{80DC1885-60DF-4C5C-880C-4CEECBA77BD0}" type="datetime1">
              <a:rPr lang="en-US" smtClean="0">
                <a:solidFill>
                  <a:prstClr val="white"/>
                </a:solidFill>
              </a:rPr>
              <a:pPr defTabSz="1371600"/>
              <a:t>2/5/2021</a:t>
            </a:fld>
            <a:endParaRPr lang="en-US" dirty="0">
              <a:solidFill>
                <a:prstClr val="white"/>
              </a:solidFill>
            </a:endParaRPr>
          </a:p>
        </p:txBody>
      </p:sp>
      <p:sp>
        <p:nvSpPr>
          <p:cNvPr id="8" name="Footer Placeholder 7">
            <a:extLst>
              <a:ext uri="{FF2B5EF4-FFF2-40B4-BE49-F238E27FC236}">
                <a16:creationId xmlns:a16="http://schemas.microsoft.com/office/drawing/2014/main" id="{6BE99E1E-26CE-4FAA-A474-45F2E27F2850}"/>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9" name="Slide Number Placeholder 8">
            <a:extLst>
              <a:ext uri="{FF2B5EF4-FFF2-40B4-BE49-F238E27FC236}">
                <a16:creationId xmlns:a16="http://schemas.microsoft.com/office/drawing/2014/main" id="{CDE99765-D64F-4B09-BF31-0F77406CC4C3}"/>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10" name="Title 1">
            <a:extLst>
              <a:ext uri="{FF2B5EF4-FFF2-40B4-BE49-F238E27FC236}">
                <a16:creationId xmlns:a16="http://schemas.microsoft.com/office/drawing/2014/main" id="{D8900656-4261-4868-9BAA-00439A9E9031}"/>
              </a:ext>
            </a:extLst>
          </p:cNvPr>
          <p:cNvSpPr>
            <a:spLocks noGrp="1"/>
          </p:cNvSpPr>
          <p:nvPr>
            <p:ph type="title"/>
          </p:nvPr>
        </p:nvSpPr>
        <p:spPr>
          <a:xfrm>
            <a:off x="461597" y="388698"/>
            <a:ext cx="17382393" cy="1391745"/>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836913F0-5917-435B-B862-AF01D1ACED84}"/>
              </a:ext>
            </a:extLst>
          </p:cNvPr>
          <p:cNvSpPr>
            <a:spLocks noGrp="1"/>
          </p:cNvSpPr>
          <p:nvPr>
            <p:ph sz="half" idx="13"/>
          </p:nvPr>
        </p:nvSpPr>
        <p:spPr>
          <a:xfrm>
            <a:off x="487972" y="3112478"/>
            <a:ext cx="8343899" cy="6152967"/>
          </a:xfrm>
        </p:spPr>
        <p:txBody>
          <a:bodyPr/>
          <a:lstStyle/>
          <a:p>
            <a:pPr lvl="0"/>
            <a:r>
              <a:rPr lang="en-US" dirty="0"/>
              <a:t>Click to edit Master text styles</a:t>
            </a:r>
          </a:p>
          <a:p>
            <a:pPr lvl="1"/>
            <a:r>
              <a:rPr lang="en-US" dirty="0"/>
              <a:t>Second level</a:t>
            </a:r>
          </a:p>
          <a:p>
            <a:pPr lvl="2"/>
            <a:r>
              <a:rPr lang="en-US" dirty="0"/>
              <a:t>Third level</a:t>
            </a:r>
          </a:p>
        </p:txBody>
      </p:sp>
      <p:sp>
        <p:nvSpPr>
          <p:cNvPr id="12" name="Content Placeholder 3">
            <a:extLst>
              <a:ext uri="{FF2B5EF4-FFF2-40B4-BE49-F238E27FC236}">
                <a16:creationId xmlns:a16="http://schemas.microsoft.com/office/drawing/2014/main" id="{AC93A3CE-D358-4B1A-A9CA-E08D06E91D1D}"/>
              </a:ext>
            </a:extLst>
          </p:cNvPr>
          <p:cNvSpPr>
            <a:spLocks noGrp="1"/>
          </p:cNvSpPr>
          <p:nvPr>
            <p:ph sz="half" idx="2"/>
          </p:nvPr>
        </p:nvSpPr>
        <p:spPr>
          <a:xfrm>
            <a:off x="9508883" y="3112475"/>
            <a:ext cx="8343899" cy="6152969"/>
          </a:xfrm>
        </p:spPr>
        <p:txBody>
          <a:bodyPr/>
          <a:lstStyle/>
          <a:p>
            <a:pPr lvl="0"/>
            <a:r>
              <a:rPr lang="en-US" dirty="0"/>
              <a:t>Click to edit Master text styles</a:t>
            </a:r>
          </a:p>
          <a:p>
            <a:pPr lvl="1"/>
            <a:r>
              <a:rPr lang="en-US" dirty="0"/>
              <a:t>Second level</a:t>
            </a:r>
          </a:p>
          <a:p>
            <a:pPr lvl="2"/>
            <a:r>
              <a:rPr lang="en-US" dirty="0"/>
              <a:t>Third level</a:t>
            </a:r>
          </a:p>
        </p:txBody>
      </p:sp>
      <p:cxnSp>
        <p:nvCxnSpPr>
          <p:cNvPr id="13" name="Straight Connector 12">
            <a:extLst>
              <a:ext uri="{FF2B5EF4-FFF2-40B4-BE49-F238E27FC236}">
                <a16:creationId xmlns:a16="http://schemas.microsoft.com/office/drawing/2014/main" id="{1D23D245-C29F-40E8-8D4B-0A15A5F2CD27}"/>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57077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CC00C-2AA2-4A7E-BBF1-2D56794FC0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DFF7E2-EF2B-4AE3-A698-782B8EAFF377}"/>
              </a:ext>
            </a:extLst>
          </p:cNvPr>
          <p:cNvSpPr>
            <a:spLocks noGrp="1"/>
          </p:cNvSpPr>
          <p:nvPr>
            <p:ph type="dt" sz="half" idx="10"/>
          </p:nvPr>
        </p:nvSpPr>
        <p:spPr/>
        <p:txBody>
          <a:bodyPr/>
          <a:lstStyle/>
          <a:p>
            <a:pPr defTabSz="1371600"/>
            <a:fld id="{3D1655E6-7D9E-4917-81B6-6A8E2B00F8D6}" type="datetime1">
              <a:rPr lang="en-US" smtClean="0">
                <a:solidFill>
                  <a:prstClr val="white"/>
                </a:solidFill>
              </a:rPr>
              <a:pPr defTabSz="1371600"/>
              <a:t>2/5/2021</a:t>
            </a:fld>
            <a:endParaRPr lang="en-US" dirty="0">
              <a:solidFill>
                <a:prstClr val="white"/>
              </a:solidFill>
            </a:endParaRPr>
          </a:p>
        </p:txBody>
      </p:sp>
      <p:sp>
        <p:nvSpPr>
          <p:cNvPr id="4" name="Footer Placeholder 3">
            <a:extLst>
              <a:ext uri="{FF2B5EF4-FFF2-40B4-BE49-F238E27FC236}">
                <a16:creationId xmlns:a16="http://schemas.microsoft.com/office/drawing/2014/main" id="{A72E022B-6638-493F-8B7A-D8ADB8F623FA}"/>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5" name="Slide Number Placeholder 4">
            <a:extLst>
              <a:ext uri="{FF2B5EF4-FFF2-40B4-BE49-F238E27FC236}">
                <a16:creationId xmlns:a16="http://schemas.microsoft.com/office/drawing/2014/main" id="{BC2510D0-DB33-4433-9C22-6FBE07CA6AEE}"/>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cxnSp>
        <p:nvCxnSpPr>
          <p:cNvPr id="6" name="Straight Connector 5">
            <a:extLst>
              <a:ext uri="{FF2B5EF4-FFF2-40B4-BE49-F238E27FC236}">
                <a16:creationId xmlns:a16="http://schemas.microsoft.com/office/drawing/2014/main" id="{2E757D8F-5E86-4A1C-93EB-B992035A36C1}"/>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41120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4CBB30-22DD-470D-9BF9-D73A6432EC8C}"/>
              </a:ext>
            </a:extLst>
          </p:cNvPr>
          <p:cNvSpPr>
            <a:spLocks noGrp="1"/>
          </p:cNvSpPr>
          <p:nvPr>
            <p:ph type="dt" sz="half" idx="10"/>
          </p:nvPr>
        </p:nvSpPr>
        <p:spPr/>
        <p:txBody>
          <a:bodyPr/>
          <a:lstStyle/>
          <a:p>
            <a:pPr defTabSz="1371600"/>
            <a:fld id="{63E0915D-F7A3-4FFC-AF0B-25829809AC8D}" type="datetime1">
              <a:rPr lang="en-US" smtClean="0">
                <a:solidFill>
                  <a:prstClr val="white"/>
                </a:solidFill>
              </a:rPr>
              <a:pPr defTabSz="1371600"/>
              <a:t>2/5/2021</a:t>
            </a:fld>
            <a:endParaRPr lang="en-US" dirty="0">
              <a:solidFill>
                <a:prstClr val="white"/>
              </a:solidFill>
            </a:endParaRPr>
          </a:p>
        </p:txBody>
      </p:sp>
      <p:sp>
        <p:nvSpPr>
          <p:cNvPr id="3" name="Footer Placeholder 2">
            <a:extLst>
              <a:ext uri="{FF2B5EF4-FFF2-40B4-BE49-F238E27FC236}">
                <a16:creationId xmlns:a16="http://schemas.microsoft.com/office/drawing/2014/main" id="{9E7E3D4E-D9D7-45BC-A744-9BECB40923C4}"/>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4" name="Slide Number Placeholder 3">
            <a:extLst>
              <a:ext uri="{FF2B5EF4-FFF2-40B4-BE49-F238E27FC236}">
                <a16:creationId xmlns:a16="http://schemas.microsoft.com/office/drawing/2014/main" id="{63E896FA-C2AA-42B3-BC97-27FFED003DE4}"/>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286342419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objTx" preserve="1">
  <p:cSld name="1_Content with Caption">
    <p:spTree>
      <p:nvGrpSpPr>
        <p:cNvPr id="1" name=""/>
        <p:cNvGrpSpPr/>
        <p:nvPr/>
      </p:nvGrpSpPr>
      <p:grpSpPr>
        <a:xfrm>
          <a:off x="0" y="0"/>
          <a:ext cx="0" cy="0"/>
          <a:chOff x="0" y="0"/>
          <a:chExt cx="0" cy="0"/>
        </a:xfrm>
      </p:grpSpPr>
      <p:sp>
        <p:nvSpPr>
          <p:cNvPr id="8" name="Rectangle 7"/>
          <p:cNvSpPr/>
          <p:nvPr/>
        </p:nvSpPr>
        <p:spPr>
          <a:xfrm>
            <a:off x="25" y="0"/>
            <a:ext cx="6076187"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060107" y="0"/>
            <a:ext cx="96012" cy="10287000"/>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5800" y="891538"/>
            <a:ext cx="4800600" cy="3429000"/>
          </a:xfrm>
        </p:spPr>
        <p:txBody>
          <a:bodyPr anchor="b">
            <a:normAutofit/>
          </a:bodyPr>
          <a:lstStyle>
            <a:lvl1pPr>
              <a:defRPr sz="6000" b="0">
                <a:solidFill>
                  <a:srgbClr val="FFFFFF"/>
                </a:solidFill>
              </a:defRPr>
            </a:lvl1pPr>
          </a:lstStyle>
          <a:p>
            <a:r>
              <a:rPr lang="en-US" dirty="0"/>
              <a:t>Click to edit title style</a:t>
            </a:r>
          </a:p>
        </p:txBody>
      </p:sp>
      <p:sp>
        <p:nvSpPr>
          <p:cNvPr id="3" name="Content Placeholder 2"/>
          <p:cNvSpPr>
            <a:spLocks noGrp="1"/>
          </p:cNvSpPr>
          <p:nvPr>
            <p:ph idx="1"/>
          </p:nvPr>
        </p:nvSpPr>
        <p:spPr>
          <a:xfrm>
            <a:off x="6604688" y="891539"/>
            <a:ext cx="11279396" cy="8092442"/>
          </a:xfrm>
          <a:prstGeom prst="rect">
            <a:avLst/>
          </a:prstGeom>
        </p:spPr>
        <p:txBody>
          <a:bodyPr/>
          <a:lstStyle/>
          <a:p>
            <a:pPr lvl="0"/>
            <a:r>
              <a:rPr lang="en-US" dirty="0"/>
              <a:t>Edit Master text styles</a:t>
            </a:r>
          </a:p>
          <a:p>
            <a:pPr lvl="1"/>
            <a:r>
              <a:rPr lang="en-US" dirty="0"/>
              <a:t>Second level</a:t>
            </a:r>
          </a:p>
          <a:p>
            <a:pPr lvl="2"/>
            <a:r>
              <a:rPr lang="en-US" dirty="0"/>
              <a:t>Third level</a:t>
            </a:r>
          </a:p>
        </p:txBody>
      </p:sp>
      <p:sp>
        <p:nvSpPr>
          <p:cNvPr id="4" name="Text Placeholder 3"/>
          <p:cNvSpPr>
            <a:spLocks noGrp="1"/>
          </p:cNvSpPr>
          <p:nvPr>
            <p:ph type="body" sz="half" idx="2"/>
          </p:nvPr>
        </p:nvSpPr>
        <p:spPr>
          <a:xfrm>
            <a:off x="685800" y="4389120"/>
            <a:ext cx="4800600" cy="4594860"/>
          </a:xfrm>
          <a:prstGeom prst="rect">
            <a:avLst/>
          </a:prstGeom>
        </p:spPr>
        <p:txBody>
          <a:bodyPr lIns="91440" rIns="91440">
            <a:normAutofit/>
          </a:bodyPr>
          <a:lstStyle>
            <a:lvl1pPr marL="0" indent="0">
              <a:buNone/>
              <a:defRPr sz="30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dirty="0"/>
              <a:t>Edit Master text styles</a:t>
            </a:r>
          </a:p>
        </p:txBody>
      </p:sp>
      <p:sp>
        <p:nvSpPr>
          <p:cNvPr id="10" name="Date Placeholder 3">
            <a:extLst>
              <a:ext uri="{FF2B5EF4-FFF2-40B4-BE49-F238E27FC236}">
                <a16:creationId xmlns:a16="http://schemas.microsoft.com/office/drawing/2014/main" id="{319A44F6-6327-4631-8F96-2E0883C32CAE}"/>
              </a:ext>
            </a:extLst>
          </p:cNvPr>
          <p:cNvSpPr>
            <a:spLocks noGrp="1"/>
          </p:cNvSpPr>
          <p:nvPr>
            <p:ph type="dt" sz="half" idx="10"/>
          </p:nvPr>
        </p:nvSpPr>
        <p:spPr>
          <a:xfrm>
            <a:off x="3542927" y="9624983"/>
            <a:ext cx="2421170" cy="547688"/>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pPr defTabSz="1371600"/>
            <a:fld id="{55B31C91-F660-491F-87E9-5AE16602DC8D}" type="datetime1">
              <a:rPr lang="en-US" smtClean="0">
                <a:solidFill>
                  <a:prstClr val="white"/>
                </a:solidFill>
              </a:rPr>
              <a:pPr defTabSz="1371600"/>
              <a:t>2/5/2021</a:t>
            </a:fld>
            <a:endParaRPr lang="en-US" dirty="0">
              <a:solidFill>
                <a:prstClr val="white"/>
              </a:solidFill>
            </a:endParaRPr>
          </a:p>
        </p:txBody>
      </p:sp>
      <p:sp>
        <p:nvSpPr>
          <p:cNvPr id="11" name="Footer Placeholder 4">
            <a:extLst>
              <a:ext uri="{FF2B5EF4-FFF2-40B4-BE49-F238E27FC236}">
                <a16:creationId xmlns:a16="http://schemas.microsoft.com/office/drawing/2014/main" id="{56DDD37C-9941-4BB1-9438-ACD40DB0BB56}"/>
              </a:ext>
            </a:extLst>
          </p:cNvPr>
          <p:cNvSpPr>
            <a:spLocks noGrp="1"/>
          </p:cNvSpPr>
          <p:nvPr>
            <p:ph type="ftr" sz="quarter" idx="3"/>
          </p:nvPr>
        </p:nvSpPr>
        <p:spPr>
          <a:xfrm>
            <a:off x="6604690" y="9624983"/>
            <a:ext cx="9997385" cy="547688"/>
          </a:xfrm>
          <a:prstGeom prst="rect">
            <a:avLst/>
          </a:prstGeom>
        </p:spPr>
        <p:txBody>
          <a:bodyPr vert="horz" lIns="91440" tIns="45720" rIns="91440" bIns="45720" rtlCol="0" anchor="ctr"/>
          <a:lstStyle>
            <a:lvl1pPr algn="ctr">
              <a:defRPr sz="1200" i="1" cap="none" baseline="0">
                <a:solidFill>
                  <a:schemeClr val="tx2"/>
                </a:solidFill>
                <a:latin typeface="Arial" panose="020B0604020202020204" pitchFamily="34" charset="0"/>
                <a:cs typeface="Arial" panose="020B0604020202020204" pitchFamily="34" charset="0"/>
              </a:defRPr>
            </a:lvl1pPr>
          </a:lstStyle>
          <a:p>
            <a:pPr defTabSz="1371600"/>
            <a:r>
              <a:rPr lang="en-US" dirty="0" smtClean="0">
                <a:solidFill>
                  <a:srgbClr val="595959"/>
                </a:solidFill>
              </a:rPr>
              <a:t>©2019 Texas Association of School Business Officials. All rights reserved. Do not duplicate or distribute without express permission.</a:t>
            </a:r>
            <a:endParaRPr lang="en-US" dirty="0">
              <a:solidFill>
                <a:srgbClr val="595959"/>
              </a:solidFill>
            </a:endParaRPr>
          </a:p>
        </p:txBody>
      </p:sp>
      <p:sp>
        <p:nvSpPr>
          <p:cNvPr id="12" name="Slide Number Placeholder 5">
            <a:extLst>
              <a:ext uri="{FF2B5EF4-FFF2-40B4-BE49-F238E27FC236}">
                <a16:creationId xmlns:a16="http://schemas.microsoft.com/office/drawing/2014/main" id="{5C701825-EB4D-4CA9-B8CF-77C07C88C6D4}"/>
              </a:ext>
            </a:extLst>
          </p:cNvPr>
          <p:cNvSpPr>
            <a:spLocks noGrp="1"/>
          </p:cNvSpPr>
          <p:nvPr>
            <p:ph type="sldNum" sz="quarter" idx="4"/>
          </p:nvPr>
        </p:nvSpPr>
        <p:spPr>
          <a:xfrm>
            <a:off x="17058730" y="9624983"/>
            <a:ext cx="825356" cy="547688"/>
          </a:xfrm>
          <a:prstGeom prst="rect">
            <a:avLst/>
          </a:prstGeom>
        </p:spPr>
        <p:txBody>
          <a:bodyPr vert="horz" lIns="91440" tIns="45720" rIns="91440" bIns="45720" rtlCol="0" anchor="ctr"/>
          <a:lstStyle>
            <a:lvl1pPr algn="r">
              <a:defRPr sz="1200">
                <a:solidFill>
                  <a:schemeClr val="tx2"/>
                </a:solidFill>
                <a:latin typeface="Arial" panose="020B0604020202020204" pitchFamily="34" charset="0"/>
                <a:cs typeface="Arial" panose="020B0604020202020204" pitchFamily="34" charset="0"/>
              </a:defRPr>
            </a:lvl1pPr>
          </a:lstStyle>
          <a:p>
            <a:pPr defTabSz="1371600"/>
            <a:fld id="{84EABBBB-E3DC-4519-9308-927FE08F4BCD}" type="slidenum">
              <a:rPr lang="en-US" smtClean="0">
                <a:solidFill>
                  <a:srgbClr val="595959"/>
                </a:solidFill>
              </a:rPr>
              <a:pPr defTabSz="1371600"/>
              <a:t>‹#›</a:t>
            </a:fld>
            <a:endParaRPr lang="en-US" dirty="0">
              <a:solidFill>
                <a:srgbClr val="595959"/>
              </a:solidFill>
            </a:endParaRPr>
          </a:p>
        </p:txBody>
      </p:sp>
      <p:pic>
        <p:nvPicPr>
          <p:cNvPr id="13" name="Picture 12" descr="A picture containing object&#10;&#10;Description automatically generated">
            <a:extLst>
              <a:ext uri="{FF2B5EF4-FFF2-40B4-BE49-F238E27FC236}">
                <a16:creationId xmlns:a16="http://schemas.microsoft.com/office/drawing/2014/main" id="{A002D588-3DF8-4B10-B54E-AF4E862E76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6085" y="9620813"/>
            <a:ext cx="1968038" cy="549509"/>
          </a:xfrm>
          <a:prstGeom prst="rect">
            <a:avLst/>
          </a:prstGeom>
        </p:spPr>
      </p:pic>
    </p:spTree>
    <p:extLst>
      <p:ext uri="{BB962C8B-B14F-4D97-AF65-F5344CB8AC3E}">
        <p14:creationId xmlns:p14="http://schemas.microsoft.com/office/powerpoint/2010/main" val="849523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508715-58BC-4CA1-83B4-8581A291A9F8}"/>
              </a:ext>
            </a:extLst>
          </p:cNvPr>
          <p:cNvSpPr>
            <a:spLocks noGrp="1"/>
          </p:cNvSpPr>
          <p:nvPr>
            <p:ph type="dt" sz="half" idx="10"/>
          </p:nvPr>
        </p:nvSpPr>
        <p:spPr/>
        <p:txBody>
          <a:bodyPr/>
          <a:lstStyle/>
          <a:p>
            <a:pPr defTabSz="1371600"/>
            <a:fld id="{0DEC6AC4-2E75-4737-93EA-05CDF5CAD123}"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709AE583-574E-4058-BCB7-6E2F8854B4E8}"/>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D296EE2D-FB30-4E24-B7C6-2458759684AD}"/>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8" name="Rectangle 7">
            <a:extLst>
              <a:ext uri="{FF2B5EF4-FFF2-40B4-BE49-F238E27FC236}">
                <a16:creationId xmlns:a16="http://schemas.microsoft.com/office/drawing/2014/main" id="{7F4CD98C-F74C-4DC7-9CFA-880EF18750C7}"/>
              </a:ext>
            </a:extLst>
          </p:cNvPr>
          <p:cNvSpPr/>
          <p:nvPr userDrawn="1"/>
        </p:nvSpPr>
        <p:spPr>
          <a:xfrm>
            <a:off x="3816" y="0"/>
            <a:ext cx="18288000" cy="95088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1FB7BD-79C5-40FA-8EDF-841AD0E28D06}"/>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62BB32F-222B-4C43-A453-895E4F93C85E}"/>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cxnSp>
        <p:nvCxnSpPr>
          <p:cNvPr id="7" name="Straight Connector 6">
            <a:extLst>
              <a:ext uri="{FF2B5EF4-FFF2-40B4-BE49-F238E27FC236}">
                <a16:creationId xmlns:a16="http://schemas.microsoft.com/office/drawing/2014/main" id="{8E2E0A04-138B-4E90-B7BB-738DF4EC3100}"/>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961732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D6F87A7-E6E9-4FDB-94E7-EC5594487ECB}"/>
              </a:ext>
            </a:extLst>
          </p:cNvPr>
          <p:cNvSpPr>
            <a:spLocks noGrp="1"/>
          </p:cNvSpPr>
          <p:nvPr>
            <p:ph type="pic" idx="1"/>
          </p:nvPr>
        </p:nvSpPr>
        <p:spPr>
          <a:xfrm>
            <a:off x="461597" y="2202478"/>
            <a:ext cx="17364807" cy="706296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5" name="Date Placeholder 4">
            <a:extLst>
              <a:ext uri="{FF2B5EF4-FFF2-40B4-BE49-F238E27FC236}">
                <a16:creationId xmlns:a16="http://schemas.microsoft.com/office/drawing/2014/main" id="{48CC74B6-128B-4966-99E5-D52F83211ADC}"/>
              </a:ext>
            </a:extLst>
          </p:cNvPr>
          <p:cNvSpPr>
            <a:spLocks noGrp="1"/>
          </p:cNvSpPr>
          <p:nvPr>
            <p:ph type="dt" sz="half" idx="10"/>
          </p:nvPr>
        </p:nvSpPr>
        <p:spPr/>
        <p:txBody>
          <a:bodyPr/>
          <a:lstStyle/>
          <a:p>
            <a:pPr defTabSz="1371600"/>
            <a:fld id="{11B83E1E-2D65-44C7-92E2-DF69012530BF}" type="datetime1">
              <a:rPr lang="en-US" smtClean="0">
                <a:solidFill>
                  <a:prstClr val="white"/>
                </a:solidFill>
              </a:rPr>
              <a:pPr defTabSz="1371600"/>
              <a:t>2/5/2021</a:t>
            </a:fld>
            <a:endParaRPr lang="en-US" dirty="0">
              <a:solidFill>
                <a:prstClr val="white"/>
              </a:solidFill>
            </a:endParaRPr>
          </a:p>
        </p:txBody>
      </p:sp>
      <p:sp>
        <p:nvSpPr>
          <p:cNvPr id="6" name="Footer Placeholder 5">
            <a:extLst>
              <a:ext uri="{FF2B5EF4-FFF2-40B4-BE49-F238E27FC236}">
                <a16:creationId xmlns:a16="http://schemas.microsoft.com/office/drawing/2014/main" id="{AA6AF03A-5AEA-4439-AFAA-ED72CEDF09BF}"/>
              </a:ext>
            </a:extLst>
          </p:cNvPr>
          <p:cNvSpPr>
            <a:spLocks noGrp="1"/>
          </p:cNvSpPr>
          <p:nvPr>
            <p:ph type="ftr" sz="quarter" idx="11"/>
          </p:nvPr>
        </p:nvSpPr>
        <p:spPr/>
        <p:txBody>
          <a:body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7" name="Slide Number Placeholder 6">
            <a:extLst>
              <a:ext uri="{FF2B5EF4-FFF2-40B4-BE49-F238E27FC236}">
                <a16:creationId xmlns:a16="http://schemas.microsoft.com/office/drawing/2014/main" id="{50F4A3D0-DD5E-42A5-A7CC-9B62B2F6B1A5}"/>
              </a:ext>
            </a:extLst>
          </p:cNvPr>
          <p:cNvSpPr>
            <a:spLocks noGrp="1"/>
          </p:cNvSpPr>
          <p:nvPr>
            <p:ph type="sldNum" sz="quarter" idx="12"/>
          </p:nvPr>
        </p:nvSpPr>
        <p:spPr/>
        <p:txBody>
          <a:body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
        <p:nvSpPr>
          <p:cNvPr id="8" name="Title 1">
            <a:extLst>
              <a:ext uri="{FF2B5EF4-FFF2-40B4-BE49-F238E27FC236}">
                <a16:creationId xmlns:a16="http://schemas.microsoft.com/office/drawing/2014/main" id="{AC830900-3E5E-4B1C-A8CE-8D62A9DCCB9C}"/>
              </a:ext>
            </a:extLst>
          </p:cNvPr>
          <p:cNvSpPr>
            <a:spLocks noGrp="1"/>
          </p:cNvSpPr>
          <p:nvPr>
            <p:ph type="title"/>
          </p:nvPr>
        </p:nvSpPr>
        <p:spPr>
          <a:xfrm>
            <a:off x="461597" y="388698"/>
            <a:ext cx="17382392" cy="1391745"/>
          </a:xfrm>
        </p:spPr>
        <p:txBody>
          <a:bodyPr/>
          <a:lstStyle/>
          <a:p>
            <a:r>
              <a:rPr lang="en-US" dirty="0"/>
              <a:t>Click to edit Master title style</a:t>
            </a:r>
          </a:p>
        </p:txBody>
      </p:sp>
      <p:cxnSp>
        <p:nvCxnSpPr>
          <p:cNvPr id="9" name="Straight Connector 8">
            <a:extLst>
              <a:ext uri="{FF2B5EF4-FFF2-40B4-BE49-F238E27FC236}">
                <a16:creationId xmlns:a16="http://schemas.microsoft.com/office/drawing/2014/main" id="{3CA58E8E-9E36-4346-B3FB-621325D02B37}"/>
              </a:ext>
            </a:extLst>
          </p:cNvPr>
          <p:cNvCxnSpPr/>
          <p:nvPr userDrawn="1"/>
        </p:nvCxnSpPr>
        <p:spPr>
          <a:xfrm>
            <a:off x="1790298" y="1878171"/>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758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8.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image" Target="../media/image8.png"/><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9.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image" Target="../media/image8.png"/><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0.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image" Target="../media/image8.png"/><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1.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2/3/2021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9944100"/>
            <a:ext cx="2249424" cy="342900"/>
          </a:xfrm>
          <a:prstGeom prst="rect">
            <a:avLst/>
          </a:prstGeom>
          <a:gradFill>
            <a:gsLst>
              <a:gs pos="100000">
                <a:schemeClr val="accent3">
                  <a:lumMod val="20000"/>
                  <a:lumOff val="80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 name="Rectangle 10"/>
          <p:cNvSpPr/>
          <p:nvPr/>
        </p:nvSpPr>
        <p:spPr>
          <a:xfrm>
            <a:off x="2414016" y="9944100"/>
            <a:ext cx="15873984" cy="342900"/>
          </a:xfrm>
          <a:prstGeom prst="rect">
            <a:avLst/>
          </a:prstGeom>
          <a:gradFill>
            <a:gsLst>
              <a:gs pos="100000">
                <a:schemeClr val="accent3">
                  <a:lumMod val="60000"/>
                  <a:lumOff val="40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
        <p:nvSpPr>
          <p:cNvPr id="2" name="Title Placeholder 1"/>
          <p:cNvSpPr>
            <a:spLocks noGrp="1"/>
          </p:cNvSpPr>
          <p:nvPr>
            <p:ph type="title"/>
          </p:nvPr>
        </p:nvSpPr>
        <p:spPr>
          <a:xfrm>
            <a:off x="2115040" y="414131"/>
            <a:ext cx="13913855" cy="1775349"/>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2115041" y="2349002"/>
            <a:ext cx="13662485" cy="693102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9" name="Rectangle 8"/>
          <p:cNvSpPr/>
          <p:nvPr userDrawn="1"/>
        </p:nvSpPr>
        <p:spPr>
          <a:xfrm>
            <a:off x="16028894" y="0"/>
            <a:ext cx="2259107" cy="9944100"/>
          </a:xfrm>
          <a:prstGeom prst="rect">
            <a:avLst/>
          </a:prstGeom>
          <a:solidFill>
            <a:srgbClr val="1B75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445287" y="7210209"/>
            <a:ext cx="1470323" cy="2390991"/>
          </a:xfrm>
          <a:prstGeom prst="rect">
            <a:avLst/>
          </a:prstGeom>
        </p:spPr>
      </p:pic>
    </p:spTree>
    <p:extLst>
      <p:ext uri="{BB962C8B-B14F-4D97-AF65-F5344CB8AC3E}">
        <p14:creationId xmlns:p14="http://schemas.microsoft.com/office/powerpoint/2010/main" val="2621125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1371600" rtl="0" eaLnBrk="1" latinLnBrk="0" hangingPunct="1">
        <a:spcBef>
          <a:spcPct val="0"/>
        </a:spcBef>
        <a:buNone/>
        <a:defRPr sz="5100" kern="1200">
          <a:solidFill>
            <a:schemeClr val="accent3">
              <a:lumMod val="75000"/>
            </a:schemeClr>
          </a:solidFill>
          <a:latin typeface="Calibri" panose="020F0502020204030204" pitchFamily="34" charset="0"/>
          <a:ea typeface="+mj-ea"/>
          <a:cs typeface="Calibri" panose="020F0502020204030204" pitchFamily="34" charset="0"/>
        </a:defRPr>
      </a:lvl1pPr>
    </p:titleStyle>
    <p:bodyStyle>
      <a:lvl1pPr marL="315468" indent="-315468" algn="l" defTabSz="1371600" rtl="0" eaLnBrk="1" latinLnBrk="0" hangingPunct="1">
        <a:lnSpc>
          <a:spcPct val="90000"/>
        </a:lnSpc>
        <a:spcBef>
          <a:spcPts val="1650"/>
        </a:spcBef>
        <a:buFont typeface="Arial" panose="020B0604020202020204" pitchFamily="34" charset="0"/>
        <a:buChar char="•"/>
        <a:defRPr sz="3300" kern="1200">
          <a:solidFill>
            <a:schemeClr val="tx1"/>
          </a:solidFill>
          <a:latin typeface="Calibri" panose="020F0502020204030204" pitchFamily="34" charset="0"/>
          <a:ea typeface="+mn-ea"/>
          <a:cs typeface="Calibri" panose="020F0502020204030204" pitchFamily="34" charset="0"/>
        </a:defRPr>
      </a:lvl1pPr>
      <a:lvl2pPr marL="658368" indent="-233172" algn="l" defTabSz="1371600" rtl="0" eaLnBrk="1" latinLnBrk="0" hangingPunct="1">
        <a:lnSpc>
          <a:spcPct val="90000"/>
        </a:lnSpc>
        <a:spcBef>
          <a:spcPts val="600"/>
        </a:spcBef>
        <a:buFont typeface="Arial" panose="020B0604020202020204" pitchFamily="34" charset="0"/>
        <a:buChar char="•"/>
        <a:defRPr sz="2700" kern="1200">
          <a:solidFill>
            <a:schemeClr val="tx1"/>
          </a:solidFill>
          <a:latin typeface="Calibri" panose="020F0502020204030204" pitchFamily="34" charset="0"/>
          <a:ea typeface="+mn-ea"/>
          <a:cs typeface="Calibri" panose="020F0502020204030204" pitchFamily="34" charset="0"/>
        </a:defRPr>
      </a:lvl2pPr>
      <a:lvl3pPr marL="10149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3578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4pPr>
      <a:lvl5pPr marL="17007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0436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6pPr>
      <a:lvl7pPr marL="23865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7pPr>
      <a:lvl8pPr marL="27294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8pPr>
      <a:lvl9pPr marL="30723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9pPr>
    </p:bodyStyle>
    <p:otherStyle>
      <a:defPPr>
        <a:defRP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9944100"/>
            <a:ext cx="2249424" cy="342900"/>
          </a:xfrm>
          <a:prstGeom prst="rect">
            <a:avLst/>
          </a:prstGeom>
          <a:gradFill>
            <a:gsLst>
              <a:gs pos="100000">
                <a:schemeClr val="accent3">
                  <a:lumMod val="20000"/>
                  <a:lumOff val="80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 name="Rectangle 10"/>
          <p:cNvSpPr/>
          <p:nvPr/>
        </p:nvSpPr>
        <p:spPr>
          <a:xfrm>
            <a:off x="2414016" y="9944100"/>
            <a:ext cx="15873984" cy="342900"/>
          </a:xfrm>
          <a:prstGeom prst="rect">
            <a:avLst/>
          </a:prstGeom>
          <a:gradFill>
            <a:gsLst>
              <a:gs pos="100000">
                <a:schemeClr val="accent3">
                  <a:lumMod val="60000"/>
                  <a:lumOff val="40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
        <p:nvSpPr>
          <p:cNvPr id="2" name="Title Placeholder 1"/>
          <p:cNvSpPr>
            <a:spLocks noGrp="1"/>
          </p:cNvSpPr>
          <p:nvPr>
            <p:ph type="title"/>
          </p:nvPr>
        </p:nvSpPr>
        <p:spPr>
          <a:xfrm>
            <a:off x="2115040" y="414131"/>
            <a:ext cx="13913855" cy="1775349"/>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2115041" y="2349002"/>
            <a:ext cx="13662485" cy="693102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9" name="Rectangle 8"/>
          <p:cNvSpPr/>
          <p:nvPr userDrawn="1"/>
        </p:nvSpPr>
        <p:spPr>
          <a:xfrm>
            <a:off x="16028894" y="0"/>
            <a:ext cx="2259107" cy="9944100"/>
          </a:xfrm>
          <a:prstGeom prst="rect">
            <a:avLst/>
          </a:prstGeom>
          <a:solidFill>
            <a:srgbClr val="1B75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445287" y="7210209"/>
            <a:ext cx="1470323" cy="2390991"/>
          </a:xfrm>
          <a:prstGeom prst="rect">
            <a:avLst/>
          </a:prstGeom>
        </p:spPr>
      </p:pic>
    </p:spTree>
    <p:extLst>
      <p:ext uri="{BB962C8B-B14F-4D97-AF65-F5344CB8AC3E}">
        <p14:creationId xmlns:p14="http://schemas.microsoft.com/office/powerpoint/2010/main" val="104850881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1371600" rtl="0" eaLnBrk="1" latinLnBrk="0" hangingPunct="1">
        <a:spcBef>
          <a:spcPct val="0"/>
        </a:spcBef>
        <a:buNone/>
        <a:defRPr sz="5100" kern="1200">
          <a:solidFill>
            <a:schemeClr val="accent3">
              <a:lumMod val="75000"/>
            </a:schemeClr>
          </a:solidFill>
          <a:latin typeface="Calibri" panose="020F0502020204030204" pitchFamily="34" charset="0"/>
          <a:ea typeface="+mj-ea"/>
          <a:cs typeface="Calibri" panose="020F0502020204030204" pitchFamily="34" charset="0"/>
        </a:defRPr>
      </a:lvl1pPr>
    </p:titleStyle>
    <p:bodyStyle>
      <a:lvl1pPr marL="315468" indent="-315468" algn="l" defTabSz="1371600" rtl="0" eaLnBrk="1" latinLnBrk="0" hangingPunct="1">
        <a:lnSpc>
          <a:spcPct val="90000"/>
        </a:lnSpc>
        <a:spcBef>
          <a:spcPts val="1650"/>
        </a:spcBef>
        <a:buFont typeface="Arial" panose="020B0604020202020204" pitchFamily="34" charset="0"/>
        <a:buChar char="•"/>
        <a:defRPr sz="3300" kern="1200">
          <a:solidFill>
            <a:schemeClr val="tx1"/>
          </a:solidFill>
          <a:latin typeface="Calibri" panose="020F0502020204030204" pitchFamily="34" charset="0"/>
          <a:ea typeface="+mn-ea"/>
          <a:cs typeface="Calibri" panose="020F0502020204030204" pitchFamily="34" charset="0"/>
        </a:defRPr>
      </a:lvl1pPr>
      <a:lvl2pPr marL="658368" indent="-233172" algn="l" defTabSz="1371600" rtl="0" eaLnBrk="1" latinLnBrk="0" hangingPunct="1">
        <a:lnSpc>
          <a:spcPct val="90000"/>
        </a:lnSpc>
        <a:spcBef>
          <a:spcPts val="600"/>
        </a:spcBef>
        <a:buFont typeface="Arial" panose="020B0604020202020204" pitchFamily="34" charset="0"/>
        <a:buChar char="•"/>
        <a:defRPr sz="2700" kern="1200">
          <a:solidFill>
            <a:schemeClr val="tx1"/>
          </a:solidFill>
          <a:latin typeface="Calibri" panose="020F0502020204030204" pitchFamily="34" charset="0"/>
          <a:ea typeface="+mn-ea"/>
          <a:cs typeface="Calibri" panose="020F0502020204030204" pitchFamily="34" charset="0"/>
        </a:defRPr>
      </a:lvl2pPr>
      <a:lvl3pPr marL="10149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3578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4pPr>
      <a:lvl5pPr marL="17007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0436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6pPr>
      <a:lvl7pPr marL="23865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7pPr>
      <a:lvl8pPr marL="27294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8pPr>
      <a:lvl9pPr marL="30723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9pPr>
    </p:bodyStyle>
    <p:otherStyle>
      <a:defPPr>
        <a:defRP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9944100"/>
            <a:ext cx="2249424" cy="342900"/>
          </a:xfrm>
          <a:prstGeom prst="rect">
            <a:avLst/>
          </a:prstGeom>
          <a:gradFill>
            <a:gsLst>
              <a:gs pos="100000">
                <a:schemeClr val="accent3">
                  <a:lumMod val="20000"/>
                  <a:lumOff val="80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 name="Rectangle 10"/>
          <p:cNvSpPr/>
          <p:nvPr/>
        </p:nvSpPr>
        <p:spPr>
          <a:xfrm>
            <a:off x="2414016" y="9944100"/>
            <a:ext cx="15873984" cy="342900"/>
          </a:xfrm>
          <a:prstGeom prst="rect">
            <a:avLst/>
          </a:prstGeom>
          <a:gradFill>
            <a:gsLst>
              <a:gs pos="100000">
                <a:schemeClr val="accent3">
                  <a:lumMod val="60000"/>
                  <a:lumOff val="40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
        <p:nvSpPr>
          <p:cNvPr id="2" name="Title Placeholder 1"/>
          <p:cNvSpPr>
            <a:spLocks noGrp="1"/>
          </p:cNvSpPr>
          <p:nvPr>
            <p:ph type="title"/>
          </p:nvPr>
        </p:nvSpPr>
        <p:spPr>
          <a:xfrm>
            <a:off x="2115040" y="414131"/>
            <a:ext cx="13913855" cy="1775349"/>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2115041" y="2349002"/>
            <a:ext cx="13662485" cy="693102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9" name="Rectangle 8"/>
          <p:cNvSpPr/>
          <p:nvPr userDrawn="1"/>
        </p:nvSpPr>
        <p:spPr>
          <a:xfrm>
            <a:off x="16028894" y="0"/>
            <a:ext cx="2259107" cy="9944100"/>
          </a:xfrm>
          <a:prstGeom prst="rect">
            <a:avLst/>
          </a:prstGeom>
          <a:solidFill>
            <a:srgbClr val="1B75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445287" y="7210209"/>
            <a:ext cx="1470323" cy="2390991"/>
          </a:xfrm>
          <a:prstGeom prst="rect">
            <a:avLst/>
          </a:prstGeom>
        </p:spPr>
      </p:pic>
    </p:spTree>
    <p:extLst>
      <p:ext uri="{BB962C8B-B14F-4D97-AF65-F5344CB8AC3E}">
        <p14:creationId xmlns:p14="http://schemas.microsoft.com/office/powerpoint/2010/main" val="383587824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1371600" rtl="0" eaLnBrk="1" latinLnBrk="0" hangingPunct="1">
        <a:spcBef>
          <a:spcPct val="0"/>
        </a:spcBef>
        <a:buNone/>
        <a:defRPr sz="5100" kern="1200">
          <a:solidFill>
            <a:schemeClr val="accent3">
              <a:lumMod val="75000"/>
            </a:schemeClr>
          </a:solidFill>
          <a:latin typeface="Calibri" panose="020F0502020204030204" pitchFamily="34" charset="0"/>
          <a:ea typeface="+mj-ea"/>
          <a:cs typeface="Calibri" panose="020F0502020204030204" pitchFamily="34" charset="0"/>
        </a:defRPr>
      </a:lvl1pPr>
    </p:titleStyle>
    <p:bodyStyle>
      <a:lvl1pPr marL="315468" indent="-315468" algn="l" defTabSz="1371600" rtl="0" eaLnBrk="1" latinLnBrk="0" hangingPunct="1">
        <a:lnSpc>
          <a:spcPct val="90000"/>
        </a:lnSpc>
        <a:spcBef>
          <a:spcPts val="1650"/>
        </a:spcBef>
        <a:buFont typeface="Arial" panose="020B0604020202020204" pitchFamily="34" charset="0"/>
        <a:buChar char="•"/>
        <a:defRPr sz="3300" kern="1200">
          <a:solidFill>
            <a:schemeClr val="tx1"/>
          </a:solidFill>
          <a:latin typeface="Calibri" panose="020F0502020204030204" pitchFamily="34" charset="0"/>
          <a:ea typeface="+mn-ea"/>
          <a:cs typeface="Calibri" panose="020F0502020204030204" pitchFamily="34" charset="0"/>
        </a:defRPr>
      </a:lvl1pPr>
      <a:lvl2pPr marL="658368" indent="-233172" algn="l" defTabSz="1371600" rtl="0" eaLnBrk="1" latinLnBrk="0" hangingPunct="1">
        <a:lnSpc>
          <a:spcPct val="90000"/>
        </a:lnSpc>
        <a:spcBef>
          <a:spcPts val="600"/>
        </a:spcBef>
        <a:buFont typeface="Arial" panose="020B0604020202020204" pitchFamily="34" charset="0"/>
        <a:buChar char="•"/>
        <a:defRPr sz="2700" kern="1200">
          <a:solidFill>
            <a:schemeClr val="tx1"/>
          </a:solidFill>
          <a:latin typeface="Calibri" panose="020F0502020204030204" pitchFamily="34" charset="0"/>
          <a:ea typeface="+mn-ea"/>
          <a:cs typeface="Calibri" panose="020F0502020204030204" pitchFamily="34" charset="0"/>
        </a:defRPr>
      </a:lvl2pPr>
      <a:lvl3pPr marL="10149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3578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4pPr>
      <a:lvl5pPr marL="17007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0436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6pPr>
      <a:lvl7pPr marL="23865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7pPr>
      <a:lvl8pPr marL="27294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8pPr>
      <a:lvl9pPr marL="30723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9pPr>
    </p:bodyStyle>
    <p:otherStyle>
      <a:defPPr>
        <a:defRP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9944100"/>
            <a:ext cx="2249424" cy="342900"/>
          </a:xfrm>
          <a:prstGeom prst="rect">
            <a:avLst/>
          </a:prstGeom>
          <a:gradFill>
            <a:gsLst>
              <a:gs pos="100000">
                <a:schemeClr val="accent3">
                  <a:lumMod val="20000"/>
                  <a:lumOff val="80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 name="Rectangle 10"/>
          <p:cNvSpPr/>
          <p:nvPr/>
        </p:nvSpPr>
        <p:spPr>
          <a:xfrm>
            <a:off x="2414016" y="9944100"/>
            <a:ext cx="15873984" cy="342900"/>
          </a:xfrm>
          <a:prstGeom prst="rect">
            <a:avLst/>
          </a:prstGeom>
          <a:gradFill>
            <a:gsLst>
              <a:gs pos="100000">
                <a:schemeClr val="accent3">
                  <a:lumMod val="60000"/>
                  <a:lumOff val="40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
        <p:nvSpPr>
          <p:cNvPr id="2" name="Title Placeholder 1"/>
          <p:cNvSpPr>
            <a:spLocks noGrp="1"/>
          </p:cNvSpPr>
          <p:nvPr>
            <p:ph type="title"/>
          </p:nvPr>
        </p:nvSpPr>
        <p:spPr>
          <a:xfrm>
            <a:off x="2115040" y="414131"/>
            <a:ext cx="13913855" cy="1775349"/>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2115041" y="2349002"/>
            <a:ext cx="13662485" cy="693102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9" name="Rectangle 8"/>
          <p:cNvSpPr/>
          <p:nvPr userDrawn="1"/>
        </p:nvSpPr>
        <p:spPr>
          <a:xfrm>
            <a:off x="16028894" y="0"/>
            <a:ext cx="2259107" cy="9944100"/>
          </a:xfrm>
          <a:prstGeom prst="rect">
            <a:avLst/>
          </a:prstGeom>
          <a:solidFill>
            <a:srgbClr val="1B75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445287" y="7210209"/>
            <a:ext cx="1470323" cy="2390991"/>
          </a:xfrm>
          <a:prstGeom prst="rect">
            <a:avLst/>
          </a:prstGeom>
        </p:spPr>
      </p:pic>
    </p:spTree>
    <p:extLst>
      <p:ext uri="{BB962C8B-B14F-4D97-AF65-F5344CB8AC3E}">
        <p14:creationId xmlns:p14="http://schemas.microsoft.com/office/powerpoint/2010/main" val="393791687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1371600" rtl="0" eaLnBrk="1" latinLnBrk="0" hangingPunct="1">
        <a:spcBef>
          <a:spcPct val="0"/>
        </a:spcBef>
        <a:buNone/>
        <a:defRPr sz="5100" kern="1200">
          <a:solidFill>
            <a:schemeClr val="accent3">
              <a:lumMod val="75000"/>
            </a:schemeClr>
          </a:solidFill>
          <a:latin typeface="Calibri" panose="020F0502020204030204" pitchFamily="34" charset="0"/>
          <a:ea typeface="+mj-ea"/>
          <a:cs typeface="Calibri" panose="020F0502020204030204" pitchFamily="34" charset="0"/>
        </a:defRPr>
      </a:lvl1pPr>
    </p:titleStyle>
    <p:bodyStyle>
      <a:lvl1pPr marL="315468" indent="-315468" algn="l" defTabSz="1371600" rtl="0" eaLnBrk="1" latinLnBrk="0" hangingPunct="1">
        <a:lnSpc>
          <a:spcPct val="90000"/>
        </a:lnSpc>
        <a:spcBef>
          <a:spcPts val="1650"/>
        </a:spcBef>
        <a:buFont typeface="Arial" panose="020B0604020202020204" pitchFamily="34" charset="0"/>
        <a:buChar char="•"/>
        <a:defRPr sz="3300" kern="1200">
          <a:solidFill>
            <a:schemeClr val="tx1"/>
          </a:solidFill>
          <a:latin typeface="Calibri" panose="020F0502020204030204" pitchFamily="34" charset="0"/>
          <a:ea typeface="+mn-ea"/>
          <a:cs typeface="Calibri" panose="020F0502020204030204" pitchFamily="34" charset="0"/>
        </a:defRPr>
      </a:lvl1pPr>
      <a:lvl2pPr marL="658368" indent="-233172" algn="l" defTabSz="1371600" rtl="0" eaLnBrk="1" latinLnBrk="0" hangingPunct="1">
        <a:lnSpc>
          <a:spcPct val="90000"/>
        </a:lnSpc>
        <a:spcBef>
          <a:spcPts val="600"/>
        </a:spcBef>
        <a:buFont typeface="Arial" panose="020B0604020202020204" pitchFamily="34" charset="0"/>
        <a:buChar char="•"/>
        <a:defRPr sz="2700" kern="1200">
          <a:solidFill>
            <a:schemeClr val="tx1"/>
          </a:solidFill>
          <a:latin typeface="Calibri" panose="020F0502020204030204" pitchFamily="34" charset="0"/>
          <a:ea typeface="+mn-ea"/>
          <a:cs typeface="Calibri" panose="020F0502020204030204" pitchFamily="34" charset="0"/>
        </a:defRPr>
      </a:lvl2pPr>
      <a:lvl3pPr marL="10149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3578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4pPr>
      <a:lvl5pPr marL="17007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0436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6pPr>
      <a:lvl7pPr marL="23865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7pPr>
      <a:lvl8pPr marL="27294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8pPr>
      <a:lvl9pPr marL="30723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9pPr>
    </p:bodyStyle>
    <p:otherStyle>
      <a:defPPr>
        <a:defRP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9944100"/>
            <a:ext cx="2249424" cy="342900"/>
          </a:xfrm>
          <a:prstGeom prst="rect">
            <a:avLst/>
          </a:prstGeom>
          <a:gradFill>
            <a:gsLst>
              <a:gs pos="100000">
                <a:schemeClr val="accent3">
                  <a:lumMod val="20000"/>
                  <a:lumOff val="80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 name="Rectangle 10"/>
          <p:cNvSpPr/>
          <p:nvPr/>
        </p:nvSpPr>
        <p:spPr>
          <a:xfrm>
            <a:off x="2414016" y="9944100"/>
            <a:ext cx="15873984" cy="342900"/>
          </a:xfrm>
          <a:prstGeom prst="rect">
            <a:avLst/>
          </a:prstGeom>
          <a:gradFill>
            <a:gsLst>
              <a:gs pos="100000">
                <a:schemeClr val="accent3">
                  <a:lumMod val="60000"/>
                  <a:lumOff val="40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
        <p:nvSpPr>
          <p:cNvPr id="2" name="Title Placeholder 1"/>
          <p:cNvSpPr>
            <a:spLocks noGrp="1"/>
          </p:cNvSpPr>
          <p:nvPr>
            <p:ph type="title"/>
          </p:nvPr>
        </p:nvSpPr>
        <p:spPr>
          <a:xfrm>
            <a:off x="2115040" y="414131"/>
            <a:ext cx="13913855" cy="1775349"/>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2115041" y="2349002"/>
            <a:ext cx="13662485" cy="693102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9" name="Rectangle 8"/>
          <p:cNvSpPr/>
          <p:nvPr userDrawn="1"/>
        </p:nvSpPr>
        <p:spPr>
          <a:xfrm>
            <a:off x="16028894" y="0"/>
            <a:ext cx="2259107" cy="9944100"/>
          </a:xfrm>
          <a:prstGeom prst="rect">
            <a:avLst/>
          </a:prstGeom>
          <a:solidFill>
            <a:srgbClr val="1B75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445287" y="7210209"/>
            <a:ext cx="1470323" cy="2390991"/>
          </a:xfrm>
          <a:prstGeom prst="rect">
            <a:avLst/>
          </a:prstGeom>
        </p:spPr>
      </p:pic>
    </p:spTree>
    <p:extLst>
      <p:ext uri="{BB962C8B-B14F-4D97-AF65-F5344CB8AC3E}">
        <p14:creationId xmlns:p14="http://schemas.microsoft.com/office/powerpoint/2010/main" val="170041487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1371600" rtl="0" eaLnBrk="1" latinLnBrk="0" hangingPunct="1">
        <a:spcBef>
          <a:spcPct val="0"/>
        </a:spcBef>
        <a:buNone/>
        <a:defRPr sz="5100" kern="1200">
          <a:solidFill>
            <a:schemeClr val="accent3">
              <a:lumMod val="75000"/>
            </a:schemeClr>
          </a:solidFill>
          <a:latin typeface="Calibri" panose="020F0502020204030204" pitchFamily="34" charset="0"/>
          <a:ea typeface="+mj-ea"/>
          <a:cs typeface="Calibri" panose="020F0502020204030204" pitchFamily="34" charset="0"/>
        </a:defRPr>
      </a:lvl1pPr>
    </p:titleStyle>
    <p:bodyStyle>
      <a:lvl1pPr marL="315468" indent="-315468" algn="l" defTabSz="1371600" rtl="0" eaLnBrk="1" latinLnBrk="0" hangingPunct="1">
        <a:lnSpc>
          <a:spcPct val="90000"/>
        </a:lnSpc>
        <a:spcBef>
          <a:spcPts val="1650"/>
        </a:spcBef>
        <a:buFont typeface="Arial" panose="020B0604020202020204" pitchFamily="34" charset="0"/>
        <a:buChar char="•"/>
        <a:defRPr sz="3300" kern="1200">
          <a:solidFill>
            <a:schemeClr val="tx1"/>
          </a:solidFill>
          <a:latin typeface="Calibri" panose="020F0502020204030204" pitchFamily="34" charset="0"/>
          <a:ea typeface="+mn-ea"/>
          <a:cs typeface="Calibri" panose="020F0502020204030204" pitchFamily="34" charset="0"/>
        </a:defRPr>
      </a:lvl1pPr>
      <a:lvl2pPr marL="658368" indent="-233172" algn="l" defTabSz="1371600" rtl="0" eaLnBrk="1" latinLnBrk="0" hangingPunct="1">
        <a:lnSpc>
          <a:spcPct val="90000"/>
        </a:lnSpc>
        <a:spcBef>
          <a:spcPts val="600"/>
        </a:spcBef>
        <a:buFont typeface="Arial" panose="020B0604020202020204" pitchFamily="34" charset="0"/>
        <a:buChar char="•"/>
        <a:defRPr sz="2700" kern="1200">
          <a:solidFill>
            <a:schemeClr val="tx1"/>
          </a:solidFill>
          <a:latin typeface="Calibri" panose="020F0502020204030204" pitchFamily="34" charset="0"/>
          <a:ea typeface="+mn-ea"/>
          <a:cs typeface="Calibri" panose="020F0502020204030204" pitchFamily="34" charset="0"/>
        </a:defRPr>
      </a:lvl2pPr>
      <a:lvl3pPr marL="10149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3578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4pPr>
      <a:lvl5pPr marL="17007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0436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6pPr>
      <a:lvl7pPr marL="23865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7pPr>
      <a:lvl8pPr marL="27294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8pPr>
      <a:lvl9pPr marL="30723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9pPr>
    </p:bodyStyle>
    <p:otherStyle>
      <a:defPPr>
        <a:defRP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9944100"/>
            <a:ext cx="2249424" cy="342900"/>
          </a:xfrm>
          <a:prstGeom prst="rect">
            <a:avLst/>
          </a:prstGeom>
          <a:gradFill>
            <a:gsLst>
              <a:gs pos="100000">
                <a:schemeClr val="accent3">
                  <a:lumMod val="20000"/>
                  <a:lumOff val="80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 name="Rectangle 10"/>
          <p:cNvSpPr/>
          <p:nvPr/>
        </p:nvSpPr>
        <p:spPr>
          <a:xfrm>
            <a:off x="2414016" y="9944100"/>
            <a:ext cx="15873984" cy="342900"/>
          </a:xfrm>
          <a:prstGeom prst="rect">
            <a:avLst/>
          </a:prstGeom>
          <a:gradFill>
            <a:gsLst>
              <a:gs pos="100000">
                <a:schemeClr val="accent3">
                  <a:lumMod val="60000"/>
                  <a:lumOff val="40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4A66AC">
                  <a:lumMod val="75000"/>
                </a:srgbClr>
              </a:solidFill>
              <a:effectLst/>
              <a:uLnTx/>
              <a:uFillTx/>
              <a:latin typeface="Corbel" panose="020B0503020204020204"/>
              <a:ea typeface="+mn-ea"/>
              <a:cs typeface="+mn-cs"/>
            </a:endParaRPr>
          </a:p>
        </p:txBody>
      </p:sp>
      <p:sp>
        <p:nvSpPr>
          <p:cNvPr id="2" name="Title Placeholder 1"/>
          <p:cNvSpPr>
            <a:spLocks noGrp="1"/>
          </p:cNvSpPr>
          <p:nvPr>
            <p:ph type="title"/>
          </p:nvPr>
        </p:nvSpPr>
        <p:spPr>
          <a:xfrm>
            <a:off x="2115040" y="414131"/>
            <a:ext cx="13913855" cy="1775349"/>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2115041" y="2349002"/>
            <a:ext cx="13662485" cy="693102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9" name="Rectangle 8"/>
          <p:cNvSpPr/>
          <p:nvPr userDrawn="1"/>
        </p:nvSpPr>
        <p:spPr>
          <a:xfrm>
            <a:off x="16028894" y="0"/>
            <a:ext cx="2259107" cy="9944100"/>
          </a:xfrm>
          <a:prstGeom prst="rect">
            <a:avLst/>
          </a:prstGeom>
          <a:solidFill>
            <a:srgbClr val="1B75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445287" y="7210209"/>
            <a:ext cx="1470323" cy="2390991"/>
          </a:xfrm>
          <a:prstGeom prst="rect">
            <a:avLst/>
          </a:prstGeom>
        </p:spPr>
      </p:pic>
    </p:spTree>
    <p:extLst>
      <p:ext uri="{BB962C8B-B14F-4D97-AF65-F5344CB8AC3E}">
        <p14:creationId xmlns:p14="http://schemas.microsoft.com/office/powerpoint/2010/main" val="243726772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1371600" rtl="0" eaLnBrk="1" latinLnBrk="0" hangingPunct="1">
        <a:spcBef>
          <a:spcPct val="0"/>
        </a:spcBef>
        <a:buNone/>
        <a:defRPr sz="5100" kern="1200">
          <a:solidFill>
            <a:schemeClr val="accent3">
              <a:lumMod val="75000"/>
            </a:schemeClr>
          </a:solidFill>
          <a:latin typeface="Calibri" panose="020F0502020204030204" pitchFamily="34" charset="0"/>
          <a:ea typeface="+mj-ea"/>
          <a:cs typeface="Calibri" panose="020F0502020204030204" pitchFamily="34" charset="0"/>
        </a:defRPr>
      </a:lvl1pPr>
    </p:titleStyle>
    <p:bodyStyle>
      <a:lvl1pPr marL="315468" indent="-315468" algn="l" defTabSz="1371600" rtl="0" eaLnBrk="1" latinLnBrk="0" hangingPunct="1">
        <a:lnSpc>
          <a:spcPct val="90000"/>
        </a:lnSpc>
        <a:spcBef>
          <a:spcPts val="1650"/>
        </a:spcBef>
        <a:buFont typeface="Arial" panose="020B0604020202020204" pitchFamily="34" charset="0"/>
        <a:buChar char="•"/>
        <a:defRPr sz="3300" kern="1200">
          <a:solidFill>
            <a:schemeClr val="tx1"/>
          </a:solidFill>
          <a:latin typeface="Calibri" panose="020F0502020204030204" pitchFamily="34" charset="0"/>
          <a:ea typeface="+mn-ea"/>
          <a:cs typeface="Calibri" panose="020F0502020204030204" pitchFamily="34" charset="0"/>
        </a:defRPr>
      </a:lvl1pPr>
      <a:lvl2pPr marL="658368" indent="-233172" algn="l" defTabSz="1371600" rtl="0" eaLnBrk="1" latinLnBrk="0" hangingPunct="1">
        <a:lnSpc>
          <a:spcPct val="90000"/>
        </a:lnSpc>
        <a:spcBef>
          <a:spcPts val="600"/>
        </a:spcBef>
        <a:buFont typeface="Arial" panose="020B0604020202020204" pitchFamily="34" charset="0"/>
        <a:buChar char="•"/>
        <a:defRPr sz="2700" kern="1200">
          <a:solidFill>
            <a:schemeClr val="tx1"/>
          </a:solidFill>
          <a:latin typeface="Calibri" panose="020F0502020204030204" pitchFamily="34" charset="0"/>
          <a:ea typeface="+mn-ea"/>
          <a:cs typeface="Calibri" panose="020F0502020204030204" pitchFamily="34" charset="0"/>
        </a:defRPr>
      </a:lvl2pPr>
      <a:lvl3pPr marL="10149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3578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4pPr>
      <a:lvl5pPr marL="17007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0436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6pPr>
      <a:lvl7pPr marL="23865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7pPr>
      <a:lvl8pPr marL="27294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8pPr>
      <a:lvl9pPr marL="3072384" indent="-233172" algn="l" defTabSz="13716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9pPr>
    </p:bodyStyle>
    <p:otherStyle>
      <a:defPPr>
        <a:defRP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6"/>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45"/>
            <a:fld id="{1D8BD707-D9CF-40AE-B4C6-C98DA3205C09}" type="datetimeFigureOut">
              <a:rPr lang="en-US" smtClean="0">
                <a:solidFill>
                  <a:prstClr val="black">
                    <a:tint val="75000"/>
                  </a:prstClr>
                </a:solidFill>
              </a:rPr>
              <a:pPr defTabSz="914445"/>
              <a:t>2/4/2021</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1"/>
            <a:ext cx="2895600" cy="365126"/>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45"/>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6"/>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45"/>
            <a:fld id="{B6F15528-21DE-4FAA-801E-634DDDAF4B2B}" type="slidenum">
              <a:rPr lang="en-US" smtClean="0">
                <a:solidFill>
                  <a:prstClr val="black">
                    <a:tint val="75000"/>
                  </a:prstClr>
                </a:solidFill>
              </a:rPr>
              <a:pPr defTabSz="914445"/>
              <a:t>‹#›</a:t>
            </a:fld>
            <a:endParaRPr lang="en-US" dirty="0">
              <a:solidFill>
                <a:prstClr val="black">
                  <a:tint val="75000"/>
                </a:prstClr>
              </a:solidFill>
            </a:endParaRPr>
          </a:p>
        </p:txBody>
      </p:sp>
    </p:spTree>
    <p:extLst>
      <p:ext uri="{BB962C8B-B14F-4D97-AF65-F5344CB8AC3E}">
        <p14:creationId xmlns:p14="http://schemas.microsoft.com/office/powerpoint/2010/main" val="3468490689"/>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ctr" defTabSz="914445" rtl="0" eaLnBrk="1" latinLnBrk="0" hangingPunct="1">
        <a:spcBef>
          <a:spcPct val="0"/>
        </a:spcBef>
        <a:buNone/>
        <a:defRPr sz="4400" kern="1200">
          <a:solidFill>
            <a:schemeClr val="tx1"/>
          </a:solidFill>
          <a:latin typeface="+mj-lt"/>
          <a:ea typeface="+mj-ea"/>
          <a:cs typeface="+mj-cs"/>
        </a:defRPr>
      </a:lvl1pPr>
    </p:titleStyle>
    <p:bodyStyle>
      <a:lvl1pPr marL="342917" indent="-342917" algn="l" defTabSz="91444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88" indent="-285765" algn="l" defTabSz="914445" rtl="0" eaLnBrk="1" latinLnBrk="0" hangingPunct="1">
        <a:spcBef>
          <a:spcPct val="20000"/>
        </a:spcBef>
        <a:buFont typeface="Arial" pitchFamily="34" charset="0"/>
        <a:buChar char="–"/>
        <a:defRPr sz="2801" kern="1200">
          <a:solidFill>
            <a:schemeClr val="tx1"/>
          </a:solidFill>
          <a:latin typeface="+mn-lt"/>
          <a:ea typeface="+mn-ea"/>
          <a:cs typeface="+mn-cs"/>
        </a:defRPr>
      </a:lvl2pPr>
      <a:lvl3pPr marL="1143057" indent="-228612" algn="l" defTabSz="91444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80"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504"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726"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949"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171"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395"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45" rtl="0" eaLnBrk="1" latinLnBrk="0" hangingPunct="1">
        <a:defRPr sz="1800" kern="1200">
          <a:solidFill>
            <a:schemeClr val="tx1"/>
          </a:solidFill>
          <a:latin typeface="+mn-lt"/>
          <a:ea typeface="+mn-ea"/>
          <a:cs typeface="+mn-cs"/>
        </a:defRPr>
      </a:lvl1pPr>
      <a:lvl2pPr marL="457223" algn="l" defTabSz="914445" rtl="0" eaLnBrk="1" latinLnBrk="0" hangingPunct="1">
        <a:defRPr sz="1800" kern="1200">
          <a:solidFill>
            <a:schemeClr val="tx1"/>
          </a:solidFill>
          <a:latin typeface="+mn-lt"/>
          <a:ea typeface="+mn-ea"/>
          <a:cs typeface="+mn-cs"/>
        </a:defRPr>
      </a:lvl2pPr>
      <a:lvl3pPr marL="914445" algn="l" defTabSz="914445" rtl="0" eaLnBrk="1" latinLnBrk="0" hangingPunct="1">
        <a:defRPr sz="1800" kern="1200">
          <a:solidFill>
            <a:schemeClr val="tx1"/>
          </a:solidFill>
          <a:latin typeface="+mn-lt"/>
          <a:ea typeface="+mn-ea"/>
          <a:cs typeface="+mn-cs"/>
        </a:defRPr>
      </a:lvl3pPr>
      <a:lvl4pPr marL="1371669" algn="l" defTabSz="914445" rtl="0" eaLnBrk="1" latinLnBrk="0" hangingPunct="1">
        <a:defRPr sz="1800" kern="1200">
          <a:solidFill>
            <a:schemeClr val="tx1"/>
          </a:solidFill>
          <a:latin typeface="+mn-lt"/>
          <a:ea typeface="+mn-ea"/>
          <a:cs typeface="+mn-cs"/>
        </a:defRPr>
      </a:lvl4pPr>
      <a:lvl5pPr marL="1828892" algn="l" defTabSz="914445" rtl="0" eaLnBrk="1" latinLnBrk="0" hangingPunct="1">
        <a:defRPr sz="1800" kern="1200">
          <a:solidFill>
            <a:schemeClr val="tx1"/>
          </a:solidFill>
          <a:latin typeface="+mn-lt"/>
          <a:ea typeface="+mn-ea"/>
          <a:cs typeface="+mn-cs"/>
        </a:defRPr>
      </a:lvl5pPr>
      <a:lvl6pPr marL="2286114" algn="l" defTabSz="914445" rtl="0" eaLnBrk="1" latinLnBrk="0" hangingPunct="1">
        <a:defRPr sz="1800" kern="1200">
          <a:solidFill>
            <a:schemeClr val="tx1"/>
          </a:solidFill>
          <a:latin typeface="+mn-lt"/>
          <a:ea typeface="+mn-ea"/>
          <a:cs typeface="+mn-cs"/>
        </a:defRPr>
      </a:lvl6pPr>
      <a:lvl7pPr marL="2743337" algn="l" defTabSz="914445" rtl="0" eaLnBrk="1" latinLnBrk="0" hangingPunct="1">
        <a:defRPr sz="1800" kern="1200">
          <a:solidFill>
            <a:schemeClr val="tx1"/>
          </a:solidFill>
          <a:latin typeface="+mn-lt"/>
          <a:ea typeface="+mn-ea"/>
          <a:cs typeface="+mn-cs"/>
        </a:defRPr>
      </a:lvl7pPr>
      <a:lvl8pPr marL="3200561" algn="l" defTabSz="914445" rtl="0" eaLnBrk="1" latinLnBrk="0" hangingPunct="1">
        <a:defRPr sz="1800" kern="1200">
          <a:solidFill>
            <a:schemeClr val="tx1"/>
          </a:solidFill>
          <a:latin typeface="+mn-lt"/>
          <a:ea typeface="+mn-ea"/>
          <a:cs typeface="+mn-cs"/>
        </a:defRPr>
      </a:lvl8pPr>
      <a:lvl9pPr marL="3657783" algn="l" defTabSz="914445"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CDE247-3416-40EB-A9D8-1A71F85A188C}"/>
              </a:ext>
            </a:extLst>
          </p:cNvPr>
          <p:cNvSpPr/>
          <p:nvPr userDrawn="1"/>
        </p:nvSpPr>
        <p:spPr>
          <a:xfrm>
            <a:off x="2" y="9522837"/>
            <a:ext cx="18288000" cy="7641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03FAF7A-07C9-40D3-B5A9-1AB94789ECF2}"/>
              </a:ext>
            </a:extLst>
          </p:cNvPr>
          <p:cNvSpPr/>
          <p:nvPr userDrawn="1"/>
        </p:nvSpPr>
        <p:spPr>
          <a:xfrm>
            <a:off x="1" y="9423840"/>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descr="A picture containing object&#10;&#10;Description automatically generated">
            <a:extLst>
              <a:ext uri="{FF2B5EF4-FFF2-40B4-BE49-F238E27FC236}">
                <a16:creationId xmlns:a16="http://schemas.microsoft.com/office/drawing/2014/main" id="{7CA27C94-6178-4774-9488-BA568EC39EE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5967997" y="9620813"/>
            <a:ext cx="1968038" cy="549509"/>
          </a:xfrm>
          <a:prstGeom prst="rect">
            <a:avLst/>
          </a:prstGeom>
        </p:spPr>
      </p:pic>
      <p:sp>
        <p:nvSpPr>
          <p:cNvPr id="2" name="Title Placeholder 1">
            <a:extLst>
              <a:ext uri="{FF2B5EF4-FFF2-40B4-BE49-F238E27FC236}">
                <a16:creationId xmlns:a16="http://schemas.microsoft.com/office/drawing/2014/main" id="{C9A823C8-5CAC-4C74-BEC3-9CA7DCDC11B4}"/>
              </a:ext>
            </a:extLst>
          </p:cNvPr>
          <p:cNvSpPr>
            <a:spLocks noGrp="1"/>
          </p:cNvSpPr>
          <p:nvPr>
            <p:ph type="title"/>
          </p:nvPr>
        </p:nvSpPr>
        <p:spPr>
          <a:xfrm>
            <a:off x="461597" y="388698"/>
            <a:ext cx="17382392" cy="13917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5B14065-1D74-4058-8EBE-1890B061FEF6}"/>
              </a:ext>
            </a:extLst>
          </p:cNvPr>
          <p:cNvSpPr>
            <a:spLocks noGrp="1"/>
          </p:cNvSpPr>
          <p:nvPr>
            <p:ph type="body" idx="1"/>
          </p:nvPr>
        </p:nvSpPr>
        <p:spPr>
          <a:xfrm>
            <a:off x="461597" y="2176105"/>
            <a:ext cx="17382392" cy="708934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B1FACCB-4777-4370-90FA-FE7441F86711}"/>
              </a:ext>
            </a:extLst>
          </p:cNvPr>
          <p:cNvSpPr>
            <a:spLocks noGrp="1"/>
          </p:cNvSpPr>
          <p:nvPr>
            <p:ph type="dt" sz="half" idx="2"/>
          </p:nvPr>
        </p:nvSpPr>
        <p:spPr>
          <a:xfrm>
            <a:off x="505559" y="9574090"/>
            <a:ext cx="2910258" cy="547688"/>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pPr defTabSz="1371600"/>
            <a:fld id="{A8DEFDBD-1755-4AA4-AF61-4ED9464B7DC7}"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86B41B35-F500-43B3-85BF-DCE9C4CE6C8E}"/>
              </a:ext>
            </a:extLst>
          </p:cNvPr>
          <p:cNvSpPr>
            <a:spLocks noGrp="1"/>
          </p:cNvSpPr>
          <p:nvPr>
            <p:ph type="ftr" sz="quarter" idx="3"/>
          </p:nvPr>
        </p:nvSpPr>
        <p:spPr>
          <a:xfrm>
            <a:off x="3771901" y="9574090"/>
            <a:ext cx="9233981" cy="547688"/>
          </a:xfrm>
          <a:prstGeom prst="rect">
            <a:avLst/>
          </a:prstGeom>
        </p:spPr>
        <p:txBody>
          <a:bodyPr vert="horz" lIns="91440" tIns="45720" rIns="91440" bIns="45720" rtlCol="0" anchor="ctr"/>
          <a:lstStyle>
            <a:lvl1pPr algn="ctr">
              <a:defRPr sz="1200" i="1">
                <a:solidFill>
                  <a:schemeClr val="bg1"/>
                </a:solidFill>
                <a:latin typeface="Arial" panose="020B0604020202020204" pitchFamily="34" charset="0"/>
                <a:cs typeface="Arial" panose="020B0604020202020204" pitchFamily="34" charset="0"/>
              </a:defRPr>
            </a:lvl1p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8BC2ECAE-909F-489F-901E-A55A8E7B8C87}"/>
              </a:ext>
            </a:extLst>
          </p:cNvPr>
          <p:cNvSpPr>
            <a:spLocks noGrp="1"/>
          </p:cNvSpPr>
          <p:nvPr>
            <p:ph type="sldNum" sz="quarter" idx="4"/>
          </p:nvPr>
        </p:nvSpPr>
        <p:spPr>
          <a:xfrm>
            <a:off x="13357848" y="9574090"/>
            <a:ext cx="1968039" cy="547688"/>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1874373847"/>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hdr="0"/>
  <p:txStyles>
    <p:titleStyle>
      <a:lvl1pPr algn="l" defTabSz="1371600" rtl="0" eaLnBrk="1" latinLnBrk="0" hangingPunct="1">
        <a:lnSpc>
          <a:spcPct val="90000"/>
        </a:lnSpc>
        <a:spcBef>
          <a:spcPct val="0"/>
        </a:spcBef>
        <a:buNone/>
        <a:defRPr sz="6000" b="1" kern="120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CDE247-3416-40EB-A9D8-1A71F85A188C}"/>
              </a:ext>
            </a:extLst>
          </p:cNvPr>
          <p:cNvSpPr/>
          <p:nvPr userDrawn="1"/>
        </p:nvSpPr>
        <p:spPr>
          <a:xfrm>
            <a:off x="2" y="9522837"/>
            <a:ext cx="18288000" cy="7641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03FAF7A-07C9-40D3-B5A9-1AB94789ECF2}"/>
              </a:ext>
            </a:extLst>
          </p:cNvPr>
          <p:cNvSpPr/>
          <p:nvPr userDrawn="1"/>
        </p:nvSpPr>
        <p:spPr>
          <a:xfrm>
            <a:off x="1" y="9423840"/>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descr="A picture containing object&#10;&#10;Description automatically generated">
            <a:extLst>
              <a:ext uri="{FF2B5EF4-FFF2-40B4-BE49-F238E27FC236}">
                <a16:creationId xmlns:a16="http://schemas.microsoft.com/office/drawing/2014/main" id="{7CA27C94-6178-4774-9488-BA568EC39EE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5967997" y="9620813"/>
            <a:ext cx="1968038" cy="549509"/>
          </a:xfrm>
          <a:prstGeom prst="rect">
            <a:avLst/>
          </a:prstGeom>
        </p:spPr>
      </p:pic>
      <p:sp>
        <p:nvSpPr>
          <p:cNvPr id="2" name="Title Placeholder 1">
            <a:extLst>
              <a:ext uri="{FF2B5EF4-FFF2-40B4-BE49-F238E27FC236}">
                <a16:creationId xmlns:a16="http://schemas.microsoft.com/office/drawing/2014/main" id="{C9A823C8-5CAC-4C74-BEC3-9CA7DCDC11B4}"/>
              </a:ext>
            </a:extLst>
          </p:cNvPr>
          <p:cNvSpPr>
            <a:spLocks noGrp="1"/>
          </p:cNvSpPr>
          <p:nvPr>
            <p:ph type="title"/>
          </p:nvPr>
        </p:nvSpPr>
        <p:spPr>
          <a:xfrm>
            <a:off x="461597" y="388698"/>
            <a:ext cx="17382392" cy="13917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5B14065-1D74-4058-8EBE-1890B061FEF6}"/>
              </a:ext>
            </a:extLst>
          </p:cNvPr>
          <p:cNvSpPr>
            <a:spLocks noGrp="1"/>
          </p:cNvSpPr>
          <p:nvPr>
            <p:ph type="body" idx="1"/>
          </p:nvPr>
        </p:nvSpPr>
        <p:spPr>
          <a:xfrm>
            <a:off x="461597" y="2176105"/>
            <a:ext cx="17382392" cy="708934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B1FACCB-4777-4370-90FA-FE7441F86711}"/>
              </a:ext>
            </a:extLst>
          </p:cNvPr>
          <p:cNvSpPr>
            <a:spLocks noGrp="1"/>
          </p:cNvSpPr>
          <p:nvPr>
            <p:ph type="dt" sz="half" idx="2"/>
          </p:nvPr>
        </p:nvSpPr>
        <p:spPr>
          <a:xfrm>
            <a:off x="505559" y="9574090"/>
            <a:ext cx="2910258" cy="547688"/>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pPr defTabSz="1371600"/>
            <a:fld id="{A8DEFDBD-1755-4AA4-AF61-4ED9464B7DC7}"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86B41B35-F500-43B3-85BF-DCE9C4CE6C8E}"/>
              </a:ext>
            </a:extLst>
          </p:cNvPr>
          <p:cNvSpPr>
            <a:spLocks noGrp="1"/>
          </p:cNvSpPr>
          <p:nvPr>
            <p:ph type="ftr" sz="quarter" idx="3"/>
          </p:nvPr>
        </p:nvSpPr>
        <p:spPr>
          <a:xfrm>
            <a:off x="3771901" y="9574090"/>
            <a:ext cx="9233981" cy="547688"/>
          </a:xfrm>
          <a:prstGeom prst="rect">
            <a:avLst/>
          </a:prstGeom>
        </p:spPr>
        <p:txBody>
          <a:bodyPr vert="horz" lIns="91440" tIns="45720" rIns="91440" bIns="45720" rtlCol="0" anchor="ctr"/>
          <a:lstStyle>
            <a:lvl1pPr algn="ctr">
              <a:defRPr sz="1200" i="1">
                <a:solidFill>
                  <a:schemeClr val="bg1"/>
                </a:solidFill>
                <a:latin typeface="Arial" panose="020B0604020202020204" pitchFamily="34" charset="0"/>
                <a:cs typeface="Arial" panose="020B0604020202020204" pitchFamily="34" charset="0"/>
              </a:defRPr>
            </a:lvl1p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8BC2ECAE-909F-489F-901E-A55A8E7B8C87}"/>
              </a:ext>
            </a:extLst>
          </p:cNvPr>
          <p:cNvSpPr>
            <a:spLocks noGrp="1"/>
          </p:cNvSpPr>
          <p:nvPr>
            <p:ph type="sldNum" sz="quarter" idx="4"/>
          </p:nvPr>
        </p:nvSpPr>
        <p:spPr>
          <a:xfrm>
            <a:off x="13357848" y="9574090"/>
            <a:ext cx="1968039" cy="547688"/>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850389235"/>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hf hdr="0"/>
  <p:txStyles>
    <p:titleStyle>
      <a:lvl1pPr algn="l" defTabSz="1371600" rtl="0" eaLnBrk="1" latinLnBrk="0" hangingPunct="1">
        <a:lnSpc>
          <a:spcPct val="90000"/>
        </a:lnSpc>
        <a:spcBef>
          <a:spcPct val="0"/>
        </a:spcBef>
        <a:buNone/>
        <a:defRPr sz="6000" b="1" kern="120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CDE247-3416-40EB-A9D8-1A71F85A188C}"/>
              </a:ext>
            </a:extLst>
          </p:cNvPr>
          <p:cNvSpPr/>
          <p:nvPr userDrawn="1"/>
        </p:nvSpPr>
        <p:spPr>
          <a:xfrm>
            <a:off x="2" y="9522837"/>
            <a:ext cx="18288000" cy="7641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03FAF7A-07C9-40D3-B5A9-1AB94789ECF2}"/>
              </a:ext>
            </a:extLst>
          </p:cNvPr>
          <p:cNvSpPr/>
          <p:nvPr userDrawn="1"/>
        </p:nvSpPr>
        <p:spPr>
          <a:xfrm>
            <a:off x="1" y="9423840"/>
            <a:ext cx="18288002" cy="98997"/>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descr="A picture containing object&#10;&#10;Description automatically generated">
            <a:extLst>
              <a:ext uri="{FF2B5EF4-FFF2-40B4-BE49-F238E27FC236}">
                <a16:creationId xmlns:a16="http://schemas.microsoft.com/office/drawing/2014/main" id="{7CA27C94-6178-4774-9488-BA568EC39EE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5967997" y="9620813"/>
            <a:ext cx="1968038" cy="549509"/>
          </a:xfrm>
          <a:prstGeom prst="rect">
            <a:avLst/>
          </a:prstGeom>
        </p:spPr>
      </p:pic>
      <p:sp>
        <p:nvSpPr>
          <p:cNvPr id="2" name="Title Placeholder 1">
            <a:extLst>
              <a:ext uri="{FF2B5EF4-FFF2-40B4-BE49-F238E27FC236}">
                <a16:creationId xmlns:a16="http://schemas.microsoft.com/office/drawing/2014/main" id="{C9A823C8-5CAC-4C74-BEC3-9CA7DCDC11B4}"/>
              </a:ext>
            </a:extLst>
          </p:cNvPr>
          <p:cNvSpPr>
            <a:spLocks noGrp="1"/>
          </p:cNvSpPr>
          <p:nvPr>
            <p:ph type="title"/>
          </p:nvPr>
        </p:nvSpPr>
        <p:spPr>
          <a:xfrm>
            <a:off x="461597" y="388698"/>
            <a:ext cx="17382392" cy="13917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5B14065-1D74-4058-8EBE-1890B061FEF6}"/>
              </a:ext>
            </a:extLst>
          </p:cNvPr>
          <p:cNvSpPr>
            <a:spLocks noGrp="1"/>
          </p:cNvSpPr>
          <p:nvPr>
            <p:ph type="body" idx="1"/>
          </p:nvPr>
        </p:nvSpPr>
        <p:spPr>
          <a:xfrm>
            <a:off x="461597" y="2176105"/>
            <a:ext cx="17382392" cy="708934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B1FACCB-4777-4370-90FA-FE7441F86711}"/>
              </a:ext>
            </a:extLst>
          </p:cNvPr>
          <p:cNvSpPr>
            <a:spLocks noGrp="1"/>
          </p:cNvSpPr>
          <p:nvPr>
            <p:ph type="dt" sz="half" idx="2"/>
          </p:nvPr>
        </p:nvSpPr>
        <p:spPr>
          <a:xfrm>
            <a:off x="505559" y="9574090"/>
            <a:ext cx="2910258" cy="547688"/>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pPr defTabSz="1371600"/>
            <a:fld id="{A8DEFDBD-1755-4AA4-AF61-4ED9464B7DC7}" type="datetime1">
              <a:rPr lang="en-US" smtClean="0">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86B41B35-F500-43B3-85BF-DCE9C4CE6C8E}"/>
              </a:ext>
            </a:extLst>
          </p:cNvPr>
          <p:cNvSpPr>
            <a:spLocks noGrp="1"/>
          </p:cNvSpPr>
          <p:nvPr>
            <p:ph type="ftr" sz="quarter" idx="3"/>
          </p:nvPr>
        </p:nvSpPr>
        <p:spPr>
          <a:xfrm>
            <a:off x="3771901" y="9574090"/>
            <a:ext cx="9233981" cy="547688"/>
          </a:xfrm>
          <a:prstGeom prst="rect">
            <a:avLst/>
          </a:prstGeom>
        </p:spPr>
        <p:txBody>
          <a:bodyPr vert="horz" lIns="91440" tIns="45720" rIns="91440" bIns="45720" rtlCol="0" anchor="ctr"/>
          <a:lstStyle>
            <a:lvl1pPr algn="ctr">
              <a:defRPr sz="1200" i="1">
                <a:solidFill>
                  <a:schemeClr val="bg1"/>
                </a:solidFill>
                <a:latin typeface="Arial" panose="020B0604020202020204" pitchFamily="34" charset="0"/>
                <a:cs typeface="Arial" panose="020B0604020202020204" pitchFamily="34" charset="0"/>
              </a:defRPr>
            </a:lvl1pPr>
          </a:lstStyle>
          <a:p>
            <a:pPr defTabSz="1371600"/>
            <a:r>
              <a:rPr lang="en-US" dirty="0" smtClean="0">
                <a:solidFill>
                  <a:prstClr val="white"/>
                </a:solidFill>
              </a:rPr>
              <a:t>©2019 Texas Association of School Business Officials. All rights reserved. Do not duplicate or distribute without express permission.</a:t>
            </a:r>
            <a:endParaRPr lang="en-US" dirty="0">
              <a:solidFill>
                <a:prstClr val="white"/>
              </a:solidFill>
            </a:endParaRPr>
          </a:p>
        </p:txBody>
      </p:sp>
      <p:sp>
        <p:nvSpPr>
          <p:cNvPr id="6" name="Slide Number Placeholder 5">
            <a:extLst>
              <a:ext uri="{FF2B5EF4-FFF2-40B4-BE49-F238E27FC236}">
                <a16:creationId xmlns:a16="http://schemas.microsoft.com/office/drawing/2014/main" id="{8BC2ECAE-909F-489F-901E-A55A8E7B8C87}"/>
              </a:ext>
            </a:extLst>
          </p:cNvPr>
          <p:cNvSpPr>
            <a:spLocks noGrp="1"/>
          </p:cNvSpPr>
          <p:nvPr>
            <p:ph type="sldNum" sz="quarter" idx="4"/>
          </p:nvPr>
        </p:nvSpPr>
        <p:spPr>
          <a:xfrm>
            <a:off x="13357848" y="9574090"/>
            <a:ext cx="1968039" cy="547688"/>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pPr defTabSz="1371600"/>
            <a:fld id="{83AD5058-CDAF-4189-8437-BD52B82C84EF}" type="slidenum">
              <a:rPr lang="en-US" smtClean="0">
                <a:solidFill>
                  <a:prstClr val="white"/>
                </a:solidFill>
              </a:rPr>
              <a:pPr defTabSz="1371600"/>
              <a:t>‹#›</a:t>
            </a:fld>
            <a:endParaRPr lang="en-US" dirty="0">
              <a:solidFill>
                <a:prstClr val="white"/>
              </a:solidFill>
            </a:endParaRPr>
          </a:p>
        </p:txBody>
      </p:sp>
    </p:spTree>
    <p:extLst>
      <p:ext uri="{BB962C8B-B14F-4D97-AF65-F5344CB8AC3E}">
        <p14:creationId xmlns:p14="http://schemas.microsoft.com/office/powerpoint/2010/main" val="2960479459"/>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hf hdr="0"/>
  <p:txStyles>
    <p:titleStyle>
      <a:lvl1pPr algn="l" defTabSz="1371600" rtl="0" eaLnBrk="1" latinLnBrk="0" hangingPunct="1">
        <a:lnSpc>
          <a:spcPct val="90000"/>
        </a:lnSpc>
        <a:spcBef>
          <a:spcPct val="0"/>
        </a:spcBef>
        <a:buNone/>
        <a:defRPr sz="6000" b="1" kern="120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5.xml"/><Relationship Id="rId5" Type="http://schemas.openxmlformats.org/officeDocument/2006/relationships/image" Target="../media/image22.jpe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3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90.xml"/><Relationship Id="rId5" Type="http://schemas.openxmlformats.org/officeDocument/2006/relationships/image" Target="../media/image35.pn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6.xml"/><Relationship Id="rId1" Type="http://schemas.openxmlformats.org/officeDocument/2006/relationships/tags" Target="../tags/tag1.xml"/><Relationship Id="rId5" Type="http://schemas.openxmlformats.org/officeDocument/2006/relationships/image" Target="../media/image39.jpeg"/><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6.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2.xml"/><Relationship Id="rId1" Type="http://schemas.openxmlformats.org/officeDocument/2006/relationships/slideLayout" Target="../slideLayouts/slideLayout78.xml"/><Relationship Id="rId5" Type="http://schemas.openxmlformats.org/officeDocument/2006/relationships/image" Target="../media/image44.jpeg"/><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97.xml"/><Relationship Id="rId4" Type="http://schemas.openxmlformats.org/officeDocument/2006/relationships/hyperlink" Target="https://tea.texas.gov/sites/default/files/school-year-final-mcr.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113.xml"/><Relationship Id="rId4" Type="http://schemas.openxmlformats.org/officeDocument/2006/relationships/hyperlink" Target="https://tea.texas.gov/sites/default/files/school-year-final-mcr.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123.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8.xml"/><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1.xml"/></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5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238500" y="0"/>
            <a:ext cx="7391400" cy="10439400"/>
          </a:xfrm>
          <a:prstGeom prst="rect">
            <a:avLst/>
          </a:prstGeom>
          <a:solidFill>
            <a:srgbClr val="1B75BC"/>
          </a:solidFill>
        </p:spPr>
      </p:sp>
      <p:pic>
        <p:nvPicPr>
          <p:cNvPr id="3" name="Picture 3"/>
          <p:cNvPicPr>
            <a:picLocks noChangeAspect="1"/>
          </p:cNvPicPr>
          <p:nvPr/>
        </p:nvPicPr>
        <p:blipFill>
          <a:blip r:embed="rId3"/>
          <a:srcRect l="23086" r="23086"/>
          <a:stretch>
            <a:fillRect/>
          </a:stretch>
        </p:blipFill>
        <p:spPr>
          <a:xfrm>
            <a:off x="0" y="-327367"/>
            <a:ext cx="3090275" cy="3827363"/>
          </a:xfrm>
          <a:prstGeom prst="rect">
            <a:avLst/>
          </a:prstGeom>
        </p:spPr>
      </p:pic>
      <p:sp>
        <p:nvSpPr>
          <p:cNvPr id="4" name="AutoShape 4"/>
          <p:cNvSpPr/>
          <p:nvPr/>
        </p:nvSpPr>
        <p:spPr>
          <a:xfrm>
            <a:off x="-186325" y="3638550"/>
            <a:ext cx="3276600" cy="3009900"/>
          </a:xfrm>
          <a:prstGeom prst="rect">
            <a:avLst/>
          </a:prstGeom>
          <a:solidFill>
            <a:srgbClr val="1B75BC"/>
          </a:solidFill>
        </p:spPr>
      </p:sp>
      <p:sp>
        <p:nvSpPr>
          <p:cNvPr id="5" name="TextBox 5"/>
          <p:cNvSpPr txBox="1"/>
          <p:nvPr/>
        </p:nvSpPr>
        <p:spPr>
          <a:xfrm>
            <a:off x="3390507" y="1326837"/>
            <a:ext cx="7087386" cy="3073662"/>
          </a:xfrm>
          <a:prstGeom prst="rect">
            <a:avLst/>
          </a:prstGeom>
        </p:spPr>
        <p:txBody>
          <a:bodyPr lIns="0" tIns="0" rIns="0" bIns="0" rtlCol="0" anchor="t">
            <a:spAutoFit/>
          </a:bodyPr>
          <a:lstStyle/>
          <a:p>
            <a:pPr algn="ctr">
              <a:lnSpc>
                <a:spcPts val="8081"/>
              </a:lnSpc>
            </a:pPr>
            <a:r>
              <a:rPr lang="en-US" sz="6413" b="1" dirty="0">
                <a:solidFill>
                  <a:srgbClr val="EFF3F4"/>
                </a:solidFill>
                <a:latin typeface="Calibri" panose="020F0502020204030204" pitchFamily="34" charset="0"/>
                <a:cs typeface="Calibri" panose="020F0502020204030204" pitchFamily="34" charset="0"/>
              </a:rPr>
              <a:t>Will the 87th Texas Legislature leave us whole or with holes?</a:t>
            </a:r>
          </a:p>
        </p:txBody>
      </p:sp>
      <p:sp>
        <p:nvSpPr>
          <p:cNvPr id="6" name="TextBox 6"/>
          <p:cNvSpPr txBox="1"/>
          <p:nvPr/>
        </p:nvSpPr>
        <p:spPr>
          <a:xfrm>
            <a:off x="3542514" y="8178307"/>
            <a:ext cx="6783371" cy="520990"/>
          </a:xfrm>
          <a:prstGeom prst="rect">
            <a:avLst/>
          </a:prstGeom>
        </p:spPr>
        <p:txBody>
          <a:bodyPr lIns="0" tIns="0" rIns="0" bIns="0" rtlCol="0" anchor="t">
            <a:spAutoFit/>
          </a:bodyPr>
          <a:lstStyle/>
          <a:p>
            <a:pPr algn="ctr">
              <a:lnSpc>
                <a:spcPts val="4168"/>
              </a:lnSpc>
            </a:pPr>
            <a:r>
              <a:rPr lang="en-US" sz="3206" spc="448" dirty="0">
                <a:solidFill>
                  <a:srgbClr val="EFF3F4"/>
                </a:solidFill>
                <a:latin typeface="+mj-lt"/>
              </a:rPr>
              <a:t>February 5, 2021</a:t>
            </a:r>
          </a:p>
        </p:txBody>
      </p:sp>
      <p:sp>
        <p:nvSpPr>
          <p:cNvPr id="7" name="AutoShape 7"/>
          <p:cNvSpPr/>
          <p:nvPr/>
        </p:nvSpPr>
        <p:spPr>
          <a:xfrm>
            <a:off x="6279680" y="7125803"/>
            <a:ext cx="1309040" cy="130904"/>
          </a:xfrm>
          <a:prstGeom prst="rect">
            <a:avLst/>
          </a:prstGeom>
          <a:solidFill>
            <a:srgbClr val="EFF3F4"/>
          </a:solidFill>
        </p:spPr>
      </p:sp>
      <p:grpSp>
        <p:nvGrpSpPr>
          <p:cNvPr id="8" name="Group 8"/>
          <p:cNvGrpSpPr/>
          <p:nvPr/>
        </p:nvGrpSpPr>
        <p:grpSpPr>
          <a:xfrm>
            <a:off x="10782300" y="0"/>
            <a:ext cx="5372100" cy="10287000"/>
            <a:chOff x="0" y="0"/>
            <a:chExt cx="7162800" cy="13716000"/>
          </a:xfrm>
        </p:grpSpPr>
        <p:pic>
          <p:nvPicPr>
            <p:cNvPr id="9" name="Picture 9"/>
            <p:cNvPicPr>
              <a:picLocks noChangeAspect="1"/>
            </p:cNvPicPr>
            <p:nvPr/>
          </p:nvPicPr>
          <p:blipFill>
            <a:blip r:embed="rId4"/>
            <a:srcRect l="23288" r="23288"/>
            <a:stretch>
              <a:fillRect/>
            </a:stretch>
          </p:blipFill>
          <p:spPr>
            <a:xfrm>
              <a:off x="0" y="0"/>
              <a:ext cx="7162800" cy="8983133"/>
            </a:xfrm>
            <a:prstGeom prst="rect">
              <a:avLst/>
            </a:prstGeom>
          </p:spPr>
        </p:pic>
        <p:pic>
          <p:nvPicPr>
            <p:cNvPr id="10" name="Picture 10"/>
            <p:cNvPicPr>
              <a:picLocks noChangeAspect="1"/>
            </p:cNvPicPr>
            <p:nvPr/>
          </p:nvPicPr>
          <p:blipFill>
            <a:blip r:embed="rId5"/>
            <a:srcRect l="11195" r="11195"/>
            <a:stretch>
              <a:fillRect/>
            </a:stretch>
          </p:blipFill>
          <p:spPr>
            <a:xfrm>
              <a:off x="0" y="9224433"/>
              <a:ext cx="7162800" cy="4491567"/>
            </a:xfrm>
            <a:prstGeom prst="rect">
              <a:avLst/>
            </a:prstGeom>
          </p:spPr>
        </p:pic>
      </p:grpSp>
      <p:grpSp>
        <p:nvGrpSpPr>
          <p:cNvPr id="11" name="Group 11"/>
          <p:cNvGrpSpPr>
            <a:grpSpLocks noChangeAspect="1"/>
          </p:cNvGrpSpPr>
          <p:nvPr/>
        </p:nvGrpSpPr>
        <p:grpSpPr>
          <a:xfrm>
            <a:off x="16306800" y="0"/>
            <a:ext cx="3748195" cy="3748195"/>
            <a:chOff x="0" y="0"/>
            <a:chExt cx="2653030" cy="2653030"/>
          </a:xfrm>
        </p:grpSpPr>
        <p:sp>
          <p:nvSpPr>
            <p:cNvPr id="12" name="Freeform 12"/>
            <p:cNvSpPr/>
            <p:nvPr/>
          </p:nvSpPr>
          <p:spPr>
            <a:xfrm>
              <a:off x="0" y="0"/>
              <a:ext cx="2653030" cy="2654300"/>
            </a:xfrm>
            <a:custGeom>
              <a:avLst/>
              <a:gdLst/>
              <a:ahLst/>
              <a:cxnLst/>
              <a:rect l="l" t="t" r="r" b="b"/>
              <a:pathLst>
                <a:path w="2653030" h="2654300">
                  <a:moveTo>
                    <a:pt x="0" y="1535430"/>
                  </a:moveTo>
                  <a:lnTo>
                    <a:pt x="0" y="1463040"/>
                  </a:lnTo>
                  <a:lnTo>
                    <a:pt x="1463040" y="0"/>
                  </a:lnTo>
                  <a:lnTo>
                    <a:pt x="1535430" y="0"/>
                  </a:lnTo>
                  <a:lnTo>
                    <a:pt x="0" y="1535430"/>
                  </a:lnTo>
                  <a:close/>
                  <a:moveTo>
                    <a:pt x="1681480" y="0"/>
                  </a:moveTo>
                  <a:lnTo>
                    <a:pt x="1609090" y="0"/>
                  </a:lnTo>
                  <a:lnTo>
                    <a:pt x="0" y="1607820"/>
                  </a:lnTo>
                  <a:lnTo>
                    <a:pt x="0" y="1680210"/>
                  </a:lnTo>
                  <a:lnTo>
                    <a:pt x="1681480" y="0"/>
                  </a:lnTo>
                  <a:close/>
                  <a:moveTo>
                    <a:pt x="1390650" y="0"/>
                  </a:moveTo>
                  <a:lnTo>
                    <a:pt x="1318260" y="0"/>
                  </a:lnTo>
                  <a:lnTo>
                    <a:pt x="0" y="1318260"/>
                  </a:lnTo>
                  <a:lnTo>
                    <a:pt x="0" y="1390650"/>
                  </a:lnTo>
                  <a:lnTo>
                    <a:pt x="1390650" y="0"/>
                  </a:lnTo>
                  <a:close/>
                  <a:moveTo>
                    <a:pt x="1245870" y="0"/>
                  </a:moveTo>
                  <a:lnTo>
                    <a:pt x="1173480" y="0"/>
                  </a:lnTo>
                  <a:lnTo>
                    <a:pt x="0" y="1173480"/>
                  </a:lnTo>
                  <a:lnTo>
                    <a:pt x="0" y="1245870"/>
                  </a:lnTo>
                  <a:lnTo>
                    <a:pt x="1245870" y="0"/>
                  </a:lnTo>
                  <a:close/>
                  <a:moveTo>
                    <a:pt x="1826260" y="0"/>
                  </a:moveTo>
                  <a:lnTo>
                    <a:pt x="1753870" y="0"/>
                  </a:lnTo>
                  <a:lnTo>
                    <a:pt x="0" y="1753870"/>
                  </a:lnTo>
                  <a:lnTo>
                    <a:pt x="0" y="1826260"/>
                  </a:lnTo>
                  <a:lnTo>
                    <a:pt x="1826260" y="0"/>
                  </a:lnTo>
                  <a:close/>
                  <a:moveTo>
                    <a:pt x="2260600" y="0"/>
                  </a:moveTo>
                  <a:lnTo>
                    <a:pt x="2188210" y="0"/>
                  </a:lnTo>
                  <a:lnTo>
                    <a:pt x="0" y="2188210"/>
                  </a:lnTo>
                  <a:lnTo>
                    <a:pt x="0" y="2260600"/>
                  </a:lnTo>
                  <a:lnTo>
                    <a:pt x="2260600" y="0"/>
                  </a:lnTo>
                  <a:close/>
                  <a:moveTo>
                    <a:pt x="2551430" y="0"/>
                  </a:moveTo>
                  <a:lnTo>
                    <a:pt x="2479040" y="0"/>
                  </a:lnTo>
                  <a:lnTo>
                    <a:pt x="0" y="2479040"/>
                  </a:lnTo>
                  <a:lnTo>
                    <a:pt x="0" y="2551430"/>
                  </a:lnTo>
                  <a:lnTo>
                    <a:pt x="2551430" y="0"/>
                  </a:lnTo>
                  <a:close/>
                  <a:moveTo>
                    <a:pt x="2405380" y="0"/>
                  </a:moveTo>
                  <a:lnTo>
                    <a:pt x="2332990" y="0"/>
                  </a:lnTo>
                  <a:lnTo>
                    <a:pt x="0" y="2332990"/>
                  </a:lnTo>
                  <a:lnTo>
                    <a:pt x="0" y="2405380"/>
                  </a:lnTo>
                  <a:lnTo>
                    <a:pt x="2405380" y="0"/>
                  </a:lnTo>
                  <a:close/>
                  <a:moveTo>
                    <a:pt x="2115820" y="0"/>
                  </a:moveTo>
                  <a:lnTo>
                    <a:pt x="2043430" y="0"/>
                  </a:lnTo>
                  <a:lnTo>
                    <a:pt x="0" y="2043430"/>
                  </a:lnTo>
                  <a:lnTo>
                    <a:pt x="0" y="2115820"/>
                  </a:lnTo>
                  <a:lnTo>
                    <a:pt x="2115820" y="0"/>
                  </a:lnTo>
                  <a:close/>
                  <a:moveTo>
                    <a:pt x="375920" y="0"/>
                  </a:moveTo>
                  <a:lnTo>
                    <a:pt x="303530" y="0"/>
                  </a:lnTo>
                  <a:lnTo>
                    <a:pt x="0" y="303530"/>
                  </a:lnTo>
                  <a:lnTo>
                    <a:pt x="0" y="375920"/>
                  </a:lnTo>
                  <a:lnTo>
                    <a:pt x="375920" y="0"/>
                  </a:lnTo>
                  <a:close/>
                  <a:moveTo>
                    <a:pt x="1101090" y="0"/>
                  </a:moveTo>
                  <a:lnTo>
                    <a:pt x="1028700" y="0"/>
                  </a:lnTo>
                  <a:lnTo>
                    <a:pt x="0" y="1028700"/>
                  </a:lnTo>
                  <a:lnTo>
                    <a:pt x="0" y="1101090"/>
                  </a:lnTo>
                  <a:lnTo>
                    <a:pt x="1101090" y="0"/>
                  </a:lnTo>
                  <a:close/>
                  <a:moveTo>
                    <a:pt x="2653030" y="0"/>
                  </a:moveTo>
                  <a:lnTo>
                    <a:pt x="2623820" y="0"/>
                  </a:lnTo>
                  <a:lnTo>
                    <a:pt x="0" y="2623820"/>
                  </a:lnTo>
                  <a:lnTo>
                    <a:pt x="0" y="2653030"/>
                  </a:lnTo>
                  <a:lnTo>
                    <a:pt x="43180" y="2653030"/>
                  </a:lnTo>
                  <a:lnTo>
                    <a:pt x="2653030" y="43180"/>
                  </a:lnTo>
                  <a:lnTo>
                    <a:pt x="2653030" y="0"/>
                  </a:lnTo>
                  <a:close/>
                  <a:moveTo>
                    <a:pt x="520700" y="0"/>
                  </a:moveTo>
                  <a:lnTo>
                    <a:pt x="448310" y="0"/>
                  </a:lnTo>
                  <a:lnTo>
                    <a:pt x="0" y="448310"/>
                  </a:lnTo>
                  <a:lnTo>
                    <a:pt x="0" y="520700"/>
                  </a:lnTo>
                  <a:lnTo>
                    <a:pt x="520700" y="0"/>
                  </a:lnTo>
                  <a:close/>
                  <a:moveTo>
                    <a:pt x="85090" y="0"/>
                  </a:moveTo>
                  <a:lnTo>
                    <a:pt x="12700" y="0"/>
                  </a:lnTo>
                  <a:lnTo>
                    <a:pt x="0" y="12700"/>
                  </a:lnTo>
                  <a:lnTo>
                    <a:pt x="0" y="85090"/>
                  </a:lnTo>
                  <a:lnTo>
                    <a:pt x="85090" y="0"/>
                  </a:lnTo>
                  <a:close/>
                  <a:moveTo>
                    <a:pt x="231140" y="0"/>
                  </a:moveTo>
                  <a:lnTo>
                    <a:pt x="158750" y="0"/>
                  </a:lnTo>
                  <a:lnTo>
                    <a:pt x="0" y="157480"/>
                  </a:lnTo>
                  <a:lnTo>
                    <a:pt x="0" y="229870"/>
                  </a:lnTo>
                  <a:lnTo>
                    <a:pt x="231140" y="0"/>
                  </a:lnTo>
                  <a:close/>
                  <a:moveTo>
                    <a:pt x="0" y="956310"/>
                  </a:moveTo>
                  <a:lnTo>
                    <a:pt x="956310" y="0"/>
                  </a:lnTo>
                  <a:lnTo>
                    <a:pt x="883920" y="0"/>
                  </a:lnTo>
                  <a:lnTo>
                    <a:pt x="0" y="882650"/>
                  </a:lnTo>
                  <a:lnTo>
                    <a:pt x="0" y="956310"/>
                  </a:lnTo>
                  <a:close/>
                  <a:moveTo>
                    <a:pt x="665480" y="0"/>
                  </a:moveTo>
                  <a:lnTo>
                    <a:pt x="593090" y="0"/>
                  </a:lnTo>
                  <a:lnTo>
                    <a:pt x="0" y="593090"/>
                  </a:lnTo>
                  <a:lnTo>
                    <a:pt x="0" y="665480"/>
                  </a:lnTo>
                  <a:lnTo>
                    <a:pt x="665480" y="0"/>
                  </a:lnTo>
                  <a:close/>
                  <a:moveTo>
                    <a:pt x="810260" y="0"/>
                  </a:moveTo>
                  <a:lnTo>
                    <a:pt x="737870" y="0"/>
                  </a:lnTo>
                  <a:lnTo>
                    <a:pt x="0" y="737870"/>
                  </a:lnTo>
                  <a:lnTo>
                    <a:pt x="0" y="810260"/>
                  </a:lnTo>
                  <a:lnTo>
                    <a:pt x="810260" y="0"/>
                  </a:lnTo>
                  <a:close/>
                  <a:moveTo>
                    <a:pt x="1971040" y="0"/>
                  </a:moveTo>
                  <a:lnTo>
                    <a:pt x="1898650" y="0"/>
                  </a:lnTo>
                  <a:lnTo>
                    <a:pt x="0" y="1898650"/>
                  </a:lnTo>
                  <a:lnTo>
                    <a:pt x="0" y="1971040"/>
                  </a:lnTo>
                  <a:lnTo>
                    <a:pt x="1971040" y="0"/>
                  </a:lnTo>
                  <a:close/>
                  <a:moveTo>
                    <a:pt x="2653030" y="1783080"/>
                  </a:moveTo>
                  <a:lnTo>
                    <a:pt x="2653030" y="1710690"/>
                  </a:lnTo>
                  <a:lnTo>
                    <a:pt x="1710690" y="2653030"/>
                  </a:lnTo>
                  <a:lnTo>
                    <a:pt x="1783080" y="2653030"/>
                  </a:lnTo>
                  <a:lnTo>
                    <a:pt x="2653030" y="1783080"/>
                  </a:lnTo>
                  <a:close/>
                  <a:moveTo>
                    <a:pt x="2653030" y="1927860"/>
                  </a:moveTo>
                  <a:lnTo>
                    <a:pt x="2653030" y="1855470"/>
                  </a:lnTo>
                  <a:lnTo>
                    <a:pt x="1855470" y="2653030"/>
                  </a:lnTo>
                  <a:lnTo>
                    <a:pt x="1927860" y="2653030"/>
                  </a:lnTo>
                  <a:lnTo>
                    <a:pt x="2653030" y="1927860"/>
                  </a:lnTo>
                  <a:close/>
                  <a:moveTo>
                    <a:pt x="2653030" y="2072640"/>
                  </a:moveTo>
                  <a:lnTo>
                    <a:pt x="2653030" y="2000250"/>
                  </a:lnTo>
                  <a:lnTo>
                    <a:pt x="2000250" y="2653030"/>
                  </a:lnTo>
                  <a:lnTo>
                    <a:pt x="2072640" y="2653030"/>
                  </a:lnTo>
                  <a:lnTo>
                    <a:pt x="2653030" y="2072640"/>
                  </a:lnTo>
                  <a:close/>
                  <a:moveTo>
                    <a:pt x="2653030" y="1638300"/>
                  </a:moveTo>
                  <a:lnTo>
                    <a:pt x="2653030" y="1565910"/>
                  </a:lnTo>
                  <a:lnTo>
                    <a:pt x="1564640" y="2654300"/>
                  </a:lnTo>
                  <a:lnTo>
                    <a:pt x="1637030" y="2654300"/>
                  </a:lnTo>
                  <a:lnTo>
                    <a:pt x="2653030" y="1638300"/>
                  </a:lnTo>
                  <a:close/>
                  <a:moveTo>
                    <a:pt x="2217420" y="2653030"/>
                  </a:moveTo>
                  <a:lnTo>
                    <a:pt x="2653030" y="2217420"/>
                  </a:lnTo>
                  <a:lnTo>
                    <a:pt x="2653030" y="2145030"/>
                  </a:lnTo>
                  <a:lnTo>
                    <a:pt x="2145030" y="2653030"/>
                  </a:lnTo>
                  <a:lnTo>
                    <a:pt x="2217420" y="2653030"/>
                  </a:lnTo>
                  <a:close/>
                  <a:moveTo>
                    <a:pt x="2653030" y="2580640"/>
                  </a:moveTo>
                  <a:lnTo>
                    <a:pt x="2580640" y="2653030"/>
                  </a:lnTo>
                  <a:lnTo>
                    <a:pt x="2653030" y="2653030"/>
                  </a:lnTo>
                  <a:lnTo>
                    <a:pt x="2653030" y="2580640"/>
                  </a:lnTo>
                  <a:close/>
                  <a:moveTo>
                    <a:pt x="2653030" y="2508250"/>
                  </a:moveTo>
                  <a:lnTo>
                    <a:pt x="2653030" y="2435860"/>
                  </a:lnTo>
                  <a:lnTo>
                    <a:pt x="2435860" y="2653030"/>
                  </a:lnTo>
                  <a:lnTo>
                    <a:pt x="2508250" y="2653030"/>
                  </a:lnTo>
                  <a:lnTo>
                    <a:pt x="2653030" y="2508250"/>
                  </a:lnTo>
                  <a:close/>
                  <a:moveTo>
                    <a:pt x="2653030" y="2363470"/>
                  </a:moveTo>
                  <a:lnTo>
                    <a:pt x="2653030" y="2291080"/>
                  </a:lnTo>
                  <a:lnTo>
                    <a:pt x="2291080" y="2653030"/>
                  </a:lnTo>
                  <a:lnTo>
                    <a:pt x="2363470" y="2653030"/>
                  </a:lnTo>
                  <a:lnTo>
                    <a:pt x="2653030" y="2363470"/>
                  </a:lnTo>
                  <a:close/>
                  <a:moveTo>
                    <a:pt x="2653030" y="1492250"/>
                  </a:moveTo>
                  <a:lnTo>
                    <a:pt x="2653030" y="1419860"/>
                  </a:lnTo>
                  <a:lnTo>
                    <a:pt x="1419860" y="2653030"/>
                  </a:lnTo>
                  <a:lnTo>
                    <a:pt x="1492250" y="2653030"/>
                  </a:lnTo>
                  <a:lnTo>
                    <a:pt x="2653030" y="1492250"/>
                  </a:lnTo>
                  <a:close/>
                  <a:moveTo>
                    <a:pt x="2653030" y="187960"/>
                  </a:moveTo>
                  <a:lnTo>
                    <a:pt x="2653030" y="115570"/>
                  </a:lnTo>
                  <a:lnTo>
                    <a:pt x="115570" y="2653030"/>
                  </a:lnTo>
                  <a:lnTo>
                    <a:pt x="187960" y="2653030"/>
                  </a:lnTo>
                  <a:lnTo>
                    <a:pt x="2653030" y="187960"/>
                  </a:lnTo>
                  <a:close/>
                  <a:moveTo>
                    <a:pt x="2653030" y="622300"/>
                  </a:moveTo>
                  <a:lnTo>
                    <a:pt x="2653030" y="549910"/>
                  </a:lnTo>
                  <a:lnTo>
                    <a:pt x="549910" y="2653030"/>
                  </a:lnTo>
                  <a:lnTo>
                    <a:pt x="622300" y="2653030"/>
                  </a:lnTo>
                  <a:lnTo>
                    <a:pt x="2653030" y="622300"/>
                  </a:lnTo>
                  <a:close/>
                  <a:moveTo>
                    <a:pt x="2653030" y="477520"/>
                  </a:moveTo>
                  <a:lnTo>
                    <a:pt x="2653030" y="405130"/>
                  </a:lnTo>
                  <a:lnTo>
                    <a:pt x="405130" y="2653030"/>
                  </a:lnTo>
                  <a:lnTo>
                    <a:pt x="477520" y="2653030"/>
                  </a:lnTo>
                  <a:lnTo>
                    <a:pt x="2653030" y="477520"/>
                  </a:lnTo>
                  <a:close/>
                  <a:moveTo>
                    <a:pt x="2653030" y="1347470"/>
                  </a:moveTo>
                  <a:lnTo>
                    <a:pt x="2653030" y="1275080"/>
                  </a:lnTo>
                  <a:lnTo>
                    <a:pt x="1275080" y="2653030"/>
                  </a:lnTo>
                  <a:lnTo>
                    <a:pt x="1347470" y="2653030"/>
                  </a:lnTo>
                  <a:lnTo>
                    <a:pt x="2653030" y="1347470"/>
                  </a:lnTo>
                  <a:close/>
                  <a:moveTo>
                    <a:pt x="2653030" y="767080"/>
                  </a:moveTo>
                  <a:lnTo>
                    <a:pt x="2653030" y="694690"/>
                  </a:lnTo>
                  <a:lnTo>
                    <a:pt x="694690" y="2653030"/>
                  </a:lnTo>
                  <a:lnTo>
                    <a:pt x="767080" y="2653030"/>
                  </a:lnTo>
                  <a:lnTo>
                    <a:pt x="2653030" y="767080"/>
                  </a:lnTo>
                  <a:close/>
                  <a:moveTo>
                    <a:pt x="2653030" y="332740"/>
                  </a:moveTo>
                  <a:lnTo>
                    <a:pt x="2653030" y="260350"/>
                  </a:lnTo>
                  <a:lnTo>
                    <a:pt x="260350" y="2653030"/>
                  </a:lnTo>
                  <a:lnTo>
                    <a:pt x="332740" y="2653030"/>
                  </a:lnTo>
                  <a:lnTo>
                    <a:pt x="2653030" y="332740"/>
                  </a:lnTo>
                  <a:close/>
                  <a:moveTo>
                    <a:pt x="2653030" y="1202690"/>
                  </a:moveTo>
                  <a:lnTo>
                    <a:pt x="2653030" y="1130300"/>
                  </a:lnTo>
                  <a:lnTo>
                    <a:pt x="1130300" y="2653030"/>
                  </a:lnTo>
                  <a:lnTo>
                    <a:pt x="1202690" y="2653030"/>
                  </a:lnTo>
                  <a:lnTo>
                    <a:pt x="2653030" y="1202690"/>
                  </a:lnTo>
                  <a:close/>
                  <a:moveTo>
                    <a:pt x="2653030" y="913130"/>
                  </a:moveTo>
                  <a:lnTo>
                    <a:pt x="2653030" y="840740"/>
                  </a:lnTo>
                  <a:lnTo>
                    <a:pt x="840740" y="2653030"/>
                  </a:lnTo>
                  <a:lnTo>
                    <a:pt x="913130" y="2653030"/>
                  </a:lnTo>
                  <a:lnTo>
                    <a:pt x="2653030" y="913130"/>
                  </a:lnTo>
                  <a:close/>
                  <a:moveTo>
                    <a:pt x="2653030" y="1057910"/>
                  </a:moveTo>
                  <a:lnTo>
                    <a:pt x="2653030" y="985520"/>
                  </a:lnTo>
                  <a:lnTo>
                    <a:pt x="985520" y="2653030"/>
                  </a:lnTo>
                  <a:lnTo>
                    <a:pt x="1057910" y="2653030"/>
                  </a:lnTo>
                  <a:lnTo>
                    <a:pt x="2653030" y="1057910"/>
                  </a:lnTo>
                  <a:close/>
                </a:path>
              </a:pathLst>
            </a:custGeom>
            <a:solidFill>
              <a:srgbClr val="1B75BC"/>
            </a:solidFill>
          </p:spPr>
        </p:sp>
      </p:grpSp>
      <p:sp>
        <p:nvSpPr>
          <p:cNvPr id="13" name="AutoShape 13"/>
          <p:cNvSpPr/>
          <p:nvPr/>
        </p:nvSpPr>
        <p:spPr>
          <a:xfrm>
            <a:off x="16306800" y="3924300"/>
            <a:ext cx="2781300" cy="8229600"/>
          </a:xfrm>
          <a:prstGeom prst="rect">
            <a:avLst/>
          </a:prstGeom>
          <a:solidFill>
            <a:srgbClr val="1B75BC"/>
          </a:solidFill>
        </p:spPr>
      </p:sp>
      <p:pic>
        <p:nvPicPr>
          <p:cNvPr id="14" name="Picture 14"/>
          <p:cNvPicPr>
            <a:picLocks noChangeAspect="1"/>
          </p:cNvPicPr>
          <p:nvPr/>
        </p:nvPicPr>
        <p:blipFill>
          <a:blip r:embed="rId6"/>
          <a:srcRect l="13110" r="13110"/>
          <a:stretch>
            <a:fillRect/>
          </a:stretch>
        </p:blipFill>
        <p:spPr>
          <a:xfrm>
            <a:off x="-785848" y="6791058"/>
            <a:ext cx="3876123" cy="3495942"/>
          </a:xfrm>
          <a:prstGeom prst="rect">
            <a:avLst/>
          </a:prstGeom>
        </p:spPr>
      </p:pic>
      <p:pic>
        <p:nvPicPr>
          <p:cNvPr id="15" name="Picture 15"/>
          <p:cNvPicPr>
            <a:picLocks noChangeAspect="1"/>
          </p:cNvPicPr>
          <p:nvPr/>
        </p:nvPicPr>
        <p:blipFill>
          <a:blip r:embed="rId7"/>
          <a:srcRect/>
          <a:stretch>
            <a:fillRect/>
          </a:stretch>
        </p:blipFill>
        <p:spPr>
          <a:xfrm>
            <a:off x="16406512" y="7256707"/>
            <a:ext cx="1774386" cy="2885180"/>
          </a:xfrm>
          <a:prstGeom prst="rect">
            <a:avLst/>
          </a:prstGeom>
        </p:spPr>
      </p:pic>
      <p:sp>
        <p:nvSpPr>
          <p:cNvPr id="16" name="Rectangle 15"/>
          <p:cNvSpPr/>
          <p:nvPr/>
        </p:nvSpPr>
        <p:spPr>
          <a:xfrm>
            <a:off x="-1624814" y="0"/>
            <a:ext cx="1625599" cy="10287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18496494" y="-146928"/>
            <a:ext cx="2012102" cy="1131022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92154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F3F4"/>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23270" r="23270"/>
          <a:stretch>
            <a:fillRect/>
          </a:stretch>
        </p:blipFill>
        <p:spPr>
          <a:xfrm>
            <a:off x="1028700" y="0"/>
            <a:ext cx="6158484" cy="8229600"/>
          </a:xfrm>
          <a:prstGeom prst="rect">
            <a:avLst/>
          </a:prstGeom>
        </p:spPr>
      </p:pic>
      <p:sp>
        <p:nvSpPr>
          <p:cNvPr id="3" name="TextBox 3"/>
          <p:cNvSpPr txBox="1"/>
          <p:nvPr/>
        </p:nvSpPr>
        <p:spPr>
          <a:xfrm>
            <a:off x="7940101" y="2119874"/>
            <a:ext cx="9452397" cy="1177190"/>
          </a:xfrm>
          <a:prstGeom prst="rect">
            <a:avLst/>
          </a:prstGeom>
        </p:spPr>
        <p:txBody>
          <a:bodyPr lIns="0" tIns="0" rIns="0" bIns="0" rtlCol="0" anchor="t">
            <a:spAutoFit/>
          </a:bodyPr>
          <a:lstStyle/>
          <a:p>
            <a:pPr>
              <a:lnSpc>
                <a:spcPts val="9285"/>
              </a:lnSpc>
            </a:pPr>
            <a:r>
              <a:rPr lang="en-US" sz="7737" b="1" dirty="0">
                <a:solidFill>
                  <a:srgbClr val="1B75BC"/>
                </a:solidFill>
                <a:latin typeface="+mj-lt"/>
              </a:rPr>
              <a:t>Presentation Flow</a:t>
            </a:r>
          </a:p>
        </p:txBody>
      </p:sp>
      <p:sp>
        <p:nvSpPr>
          <p:cNvPr id="4" name="TextBox 4"/>
          <p:cNvSpPr txBox="1"/>
          <p:nvPr/>
        </p:nvSpPr>
        <p:spPr>
          <a:xfrm>
            <a:off x="7940101" y="3728919"/>
            <a:ext cx="7650788" cy="522058"/>
          </a:xfrm>
          <a:prstGeom prst="rect">
            <a:avLst/>
          </a:prstGeom>
        </p:spPr>
        <p:txBody>
          <a:bodyPr lIns="0" tIns="0" rIns="0" bIns="0" rtlCol="0" anchor="t">
            <a:spAutoFit/>
          </a:bodyPr>
          <a:lstStyle/>
          <a:p>
            <a:pPr>
              <a:lnSpc>
                <a:spcPts val="4126"/>
              </a:lnSpc>
            </a:pPr>
            <a:r>
              <a:rPr lang="en-US" sz="3439" spc="137" dirty="0">
                <a:solidFill>
                  <a:srgbClr val="1B75BC"/>
                </a:solidFill>
                <a:latin typeface="+mj-lt"/>
              </a:rPr>
              <a:t>TOPICS TO BE DISCUSSED</a:t>
            </a:r>
          </a:p>
        </p:txBody>
      </p:sp>
      <p:sp>
        <p:nvSpPr>
          <p:cNvPr id="5" name="TextBox 5"/>
          <p:cNvSpPr txBox="1"/>
          <p:nvPr/>
        </p:nvSpPr>
        <p:spPr>
          <a:xfrm>
            <a:off x="7680191" y="5222124"/>
            <a:ext cx="9972218" cy="2893100"/>
          </a:xfrm>
          <a:prstGeom prst="rect">
            <a:avLst/>
          </a:prstGeom>
        </p:spPr>
        <p:txBody>
          <a:bodyPr lIns="0" tIns="0" rIns="0" bIns="0" rtlCol="0" anchor="t">
            <a:spAutoFit/>
          </a:bodyPr>
          <a:lstStyle/>
          <a:p>
            <a:pPr marL="604521" lvl="1" indent="-302260">
              <a:spcBef>
                <a:spcPts val="1200"/>
              </a:spcBef>
              <a:spcAft>
                <a:spcPts val="1200"/>
              </a:spcAft>
              <a:buFont typeface="Arial"/>
              <a:buChar char="•"/>
            </a:pPr>
            <a:r>
              <a:rPr lang="en-US" sz="3200" spc="56" dirty="0" smtClean="0">
                <a:solidFill>
                  <a:srgbClr val="1B75BC"/>
                </a:solidFill>
                <a:latin typeface="+mj-lt"/>
              </a:rPr>
              <a:t>Who’s Who</a:t>
            </a:r>
            <a:endParaRPr lang="en-US" sz="3200" spc="56" dirty="0">
              <a:solidFill>
                <a:srgbClr val="1B75BC"/>
              </a:solidFill>
              <a:latin typeface="+mj-lt"/>
            </a:endParaRPr>
          </a:p>
          <a:p>
            <a:pPr marL="604521" lvl="1" indent="-302260">
              <a:spcBef>
                <a:spcPts val="1200"/>
              </a:spcBef>
              <a:spcAft>
                <a:spcPts val="1200"/>
              </a:spcAft>
              <a:buFont typeface="Arial"/>
              <a:buChar char="•"/>
            </a:pPr>
            <a:r>
              <a:rPr lang="en-US" sz="3200" spc="56" dirty="0" smtClean="0">
                <a:solidFill>
                  <a:srgbClr val="1B75BC"/>
                </a:solidFill>
                <a:latin typeface="+mj-lt"/>
              </a:rPr>
              <a:t>The State Budget</a:t>
            </a:r>
            <a:endParaRPr lang="en-US" sz="3200" spc="56" dirty="0">
              <a:solidFill>
                <a:srgbClr val="1B75BC"/>
              </a:solidFill>
              <a:latin typeface="+mj-lt"/>
            </a:endParaRPr>
          </a:p>
          <a:p>
            <a:pPr marL="604520" lvl="1" indent="-302260">
              <a:spcBef>
                <a:spcPts val="1200"/>
              </a:spcBef>
              <a:spcAft>
                <a:spcPts val="1200"/>
              </a:spcAft>
              <a:buFont typeface="Arial"/>
              <a:buChar char="•"/>
            </a:pPr>
            <a:r>
              <a:rPr lang="en-US" sz="3200" spc="56" dirty="0" smtClean="0">
                <a:solidFill>
                  <a:srgbClr val="1B75BC"/>
                </a:solidFill>
                <a:latin typeface="+mj-lt"/>
              </a:rPr>
              <a:t>Looking to the future of HB 3</a:t>
            </a:r>
            <a:endParaRPr lang="en-US" sz="3200" spc="56" dirty="0">
              <a:solidFill>
                <a:srgbClr val="1B75BC"/>
              </a:solidFill>
              <a:latin typeface="+mj-lt"/>
            </a:endParaRPr>
          </a:p>
          <a:p>
            <a:pPr marL="604520" lvl="1" indent="-302260">
              <a:spcBef>
                <a:spcPts val="1200"/>
              </a:spcBef>
              <a:spcAft>
                <a:spcPts val="1200"/>
              </a:spcAft>
              <a:buFont typeface="Arial"/>
              <a:buChar char="•"/>
            </a:pPr>
            <a:r>
              <a:rPr lang="en-US" sz="3200" spc="56" dirty="0" smtClean="0">
                <a:solidFill>
                  <a:srgbClr val="1B75BC"/>
                </a:solidFill>
                <a:latin typeface="+mj-lt"/>
              </a:rPr>
              <a:t>What </a:t>
            </a:r>
            <a:r>
              <a:rPr lang="en-US" sz="3200" spc="56" dirty="0">
                <a:solidFill>
                  <a:srgbClr val="1B75BC"/>
                </a:solidFill>
                <a:latin typeface="+mj-lt"/>
              </a:rPr>
              <a:t>to Expect from the </a:t>
            </a:r>
            <a:r>
              <a:rPr lang="en-US" sz="3200" spc="56" dirty="0" smtClean="0">
                <a:solidFill>
                  <a:srgbClr val="1B75BC"/>
                </a:solidFill>
                <a:latin typeface="+mj-lt"/>
              </a:rPr>
              <a:t>87</a:t>
            </a:r>
            <a:r>
              <a:rPr lang="en-US" sz="3200" spc="56" baseline="30000" dirty="0" smtClean="0">
                <a:solidFill>
                  <a:srgbClr val="1B75BC"/>
                </a:solidFill>
                <a:latin typeface="+mj-lt"/>
              </a:rPr>
              <a:t>th</a:t>
            </a:r>
            <a:r>
              <a:rPr lang="en-US" sz="3200" spc="56" dirty="0">
                <a:solidFill>
                  <a:srgbClr val="1B75BC"/>
                </a:solidFill>
                <a:latin typeface="+mj-lt"/>
              </a:rPr>
              <a:t> </a:t>
            </a:r>
            <a:r>
              <a:rPr lang="en-US" sz="3200" spc="56" dirty="0" smtClean="0">
                <a:solidFill>
                  <a:srgbClr val="1B75BC"/>
                </a:solidFill>
                <a:latin typeface="+mj-lt"/>
              </a:rPr>
              <a:t>Regular Session</a:t>
            </a:r>
            <a:endParaRPr lang="en-US" sz="3200" spc="56" dirty="0">
              <a:solidFill>
                <a:srgbClr val="1B75BC"/>
              </a:solidFill>
              <a:latin typeface="+mj-lt"/>
            </a:endParaRPr>
          </a:p>
        </p:txBody>
      </p:sp>
      <p:sp>
        <p:nvSpPr>
          <p:cNvPr id="6" name="AutoShape 6"/>
          <p:cNvSpPr/>
          <p:nvPr/>
        </p:nvSpPr>
        <p:spPr>
          <a:xfrm>
            <a:off x="7940101" y="4986075"/>
            <a:ext cx="1228372" cy="122837"/>
          </a:xfrm>
          <a:prstGeom prst="rect">
            <a:avLst/>
          </a:prstGeom>
          <a:solidFill>
            <a:srgbClr val="1B75BC"/>
          </a:solidFill>
        </p:spPr>
      </p:sp>
      <p:grpSp>
        <p:nvGrpSpPr>
          <p:cNvPr id="7" name="Group 7"/>
          <p:cNvGrpSpPr>
            <a:grpSpLocks noChangeAspect="1"/>
          </p:cNvGrpSpPr>
          <p:nvPr/>
        </p:nvGrpSpPr>
        <p:grpSpPr>
          <a:xfrm>
            <a:off x="1028700" y="8412902"/>
            <a:ext cx="3748195" cy="3748195"/>
            <a:chOff x="0" y="0"/>
            <a:chExt cx="2653030" cy="2653030"/>
          </a:xfrm>
        </p:grpSpPr>
        <p:sp>
          <p:nvSpPr>
            <p:cNvPr id="8" name="Freeform 8"/>
            <p:cNvSpPr/>
            <p:nvPr/>
          </p:nvSpPr>
          <p:spPr>
            <a:xfrm>
              <a:off x="0" y="0"/>
              <a:ext cx="2653030" cy="2654300"/>
            </a:xfrm>
            <a:custGeom>
              <a:avLst/>
              <a:gdLst/>
              <a:ahLst/>
              <a:cxnLst/>
              <a:rect l="l" t="t" r="r" b="b"/>
              <a:pathLst>
                <a:path w="2653030" h="2654300">
                  <a:moveTo>
                    <a:pt x="0" y="1535430"/>
                  </a:moveTo>
                  <a:lnTo>
                    <a:pt x="0" y="1463040"/>
                  </a:lnTo>
                  <a:lnTo>
                    <a:pt x="1463040" y="0"/>
                  </a:lnTo>
                  <a:lnTo>
                    <a:pt x="1535430" y="0"/>
                  </a:lnTo>
                  <a:lnTo>
                    <a:pt x="0" y="1535430"/>
                  </a:lnTo>
                  <a:close/>
                  <a:moveTo>
                    <a:pt x="1681480" y="0"/>
                  </a:moveTo>
                  <a:lnTo>
                    <a:pt x="1609090" y="0"/>
                  </a:lnTo>
                  <a:lnTo>
                    <a:pt x="0" y="1607820"/>
                  </a:lnTo>
                  <a:lnTo>
                    <a:pt x="0" y="1680210"/>
                  </a:lnTo>
                  <a:lnTo>
                    <a:pt x="1681480" y="0"/>
                  </a:lnTo>
                  <a:close/>
                  <a:moveTo>
                    <a:pt x="1390650" y="0"/>
                  </a:moveTo>
                  <a:lnTo>
                    <a:pt x="1318260" y="0"/>
                  </a:lnTo>
                  <a:lnTo>
                    <a:pt x="0" y="1318260"/>
                  </a:lnTo>
                  <a:lnTo>
                    <a:pt x="0" y="1390650"/>
                  </a:lnTo>
                  <a:lnTo>
                    <a:pt x="1390650" y="0"/>
                  </a:lnTo>
                  <a:close/>
                  <a:moveTo>
                    <a:pt x="1245870" y="0"/>
                  </a:moveTo>
                  <a:lnTo>
                    <a:pt x="1173480" y="0"/>
                  </a:lnTo>
                  <a:lnTo>
                    <a:pt x="0" y="1173480"/>
                  </a:lnTo>
                  <a:lnTo>
                    <a:pt x="0" y="1245870"/>
                  </a:lnTo>
                  <a:lnTo>
                    <a:pt x="1245870" y="0"/>
                  </a:lnTo>
                  <a:close/>
                  <a:moveTo>
                    <a:pt x="1826260" y="0"/>
                  </a:moveTo>
                  <a:lnTo>
                    <a:pt x="1753870" y="0"/>
                  </a:lnTo>
                  <a:lnTo>
                    <a:pt x="0" y="1753870"/>
                  </a:lnTo>
                  <a:lnTo>
                    <a:pt x="0" y="1826260"/>
                  </a:lnTo>
                  <a:lnTo>
                    <a:pt x="1826260" y="0"/>
                  </a:lnTo>
                  <a:close/>
                  <a:moveTo>
                    <a:pt x="2260600" y="0"/>
                  </a:moveTo>
                  <a:lnTo>
                    <a:pt x="2188210" y="0"/>
                  </a:lnTo>
                  <a:lnTo>
                    <a:pt x="0" y="2188210"/>
                  </a:lnTo>
                  <a:lnTo>
                    <a:pt x="0" y="2260600"/>
                  </a:lnTo>
                  <a:lnTo>
                    <a:pt x="2260600" y="0"/>
                  </a:lnTo>
                  <a:close/>
                  <a:moveTo>
                    <a:pt x="2551430" y="0"/>
                  </a:moveTo>
                  <a:lnTo>
                    <a:pt x="2479040" y="0"/>
                  </a:lnTo>
                  <a:lnTo>
                    <a:pt x="0" y="2479040"/>
                  </a:lnTo>
                  <a:lnTo>
                    <a:pt x="0" y="2551430"/>
                  </a:lnTo>
                  <a:lnTo>
                    <a:pt x="2551430" y="0"/>
                  </a:lnTo>
                  <a:close/>
                  <a:moveTo>
                    <a:pt x="2405380" y="0"/>
                  </a:moveTo>
                  <a:lnTo>
                    <a:pt x="2332990" y="0"/>
                  </a:lnTo>
                  <a:lnTo>
                    <a:pt x="0" y="2332990"/>
                  </a:lnTo>
                  <a:lnTo>
                    <a:pt x="0" y="2405380"/>
                  </a:lnTo>
                  <a:lnTo>
                    <a:pt x="2405380" y="0"/>
                  </a:lnTo>
                  <a:close/>
                  <a:moveTo>
                    <a:pt x="2115820" y="0"/>
                  </a:moveTo>
                  <a:lnTo>
                    <a:pt x="2043430" y="0"/>
                  </a:lnTo>
                  <a:lnTo>
                    <a:pt x="0" y="2043430"/>
                  </a:lnTo>
                  <a:lnTo>
                    <a:pt x="0" y="2115820"/>
                  </a:lnTo>
                  <a:lnTo>
                    <a:pt x="2115820" y="0"/>
                  </a:lnTo>
                  <a:close/>
                  <a:moveTo>
                    <a:pt x="375920" y="0"/>
                  </a:moveTo>
                  <a:lnTo>
                    <a:pt x="303530" y="0"/>
                  </a:lnTo>
                  <a:lnTo>
                    <a:pt x="0" y="303530"/>
                  </a:lnTo>
                  <a:lnTo>
                    <a:pt x="0" y="375920"/>
                  </a:lnTo>
                  <a:lnTo>
                    <a:pt x="375920" y="0"/>
                  </a:lnTo>
                  <a:close/>
                  <a:moveTo>
                    <a:pt x="1101090" y="0"/>
                  </a:moveTo>
                  <a:lnTo>
                    <a:pt x="1028700" y="0"/>
                  </a:lnTo>
                  <a:lnTo>
                    <a:pt x="0" y="1028700"/>
                  </a:lnTo>
                  <a:lnTo>
                    <a:pt x="0" y="1101090"/>
                  </a:lnTo>
                  <a:lnTo>
                    <a:pt x="1101090" y="0"/>
                  </a:lnTo>
                  <a:close/>
                  <a:moveTo>
                    <a:pt x="2653030" y="0"/>
                  </a:moveTo>
                  <a:lnTo>
                    <a:pt x="2623820" y="0"/>
                  </a:lnTo>
                  <a:lnTo>
                    <a:pt x="0" y="2623820"/>
                  </a:lnTo>
                  <a:lnTo>
                    <a:pt x="0" y="2653030"/>
                  </a:lnTo>
                  <a:lnTo>
                    <a:pt x="43180" y="2653030"/>
                  </a:lnTo>
                  <a:lnTo>
                    <a:pt x="2653030" y="43180"/>
                  </a:lnTo>
                  <a:lnTo>
                    <a:pt x="2653030" y="0"/>
                  </a:lnTo>
                  <a:close/>
                  <a:moveTo>
                    <a:pt x="520700" y="0"/>
                  </a:moveTo>
                  <a:lnTo>
                    <a:pt x="448310" y="0"/>
                  </a:lnTo>
                  <a:lnTo>
                    <a:pt x="0" y="448310"/>
                  </a:lnTo>
                  <a:lnTo>
                    <a:pt x="0" y="520700"/>
                  </a:lnTo>
                  <a:lnTo>
                    <a:pt x="520700" y="0"/>
                  </a:lnTo>
                  <a:close/>
                  <a:moveTo>
                    <a:pt x="85090" y="0"/>
                  </a:moveTo>
                  <a:lnTo>
                    <a:pt x="12700" y="0"/>
                  </a:lnTo>
                  <a:lnTo>
                    <a:pt x="0" y="12700"/>
                  </a:lnTo>
                  <a:lnTo>
                    <a:pt x="0" y="85090"/>
                  </a:lnTo>
                  <a:lnTo>
                    <a:pt x="85090" y="0"/>
                  </a:lnTo>
                  <a:close/>
                  <a:moveTo>
                    <a:pt x="231140" y="0"/>
                  </a:moveTo>
                  <a:lnTo>
                    <a:pt x="158750" y="0"/>
                  </a:lnTo>
                  <a:lnTo>
                    <a:pt x="0" y="157480"/>
                  </a:lnTo>
                  <a:lnTo>
                    <a:pt x="0" y="229870"/>
                  </a:lnTo>
                  <a:lnTo>
                    <a:pt x="231140" y="0"/>
                  </a:lnTo>
                  <a:close/>
                  <a:moveTo>
                    <a:pt x="0" y="956310"/>
                  </a:moveTo>
                  <a:lnTo>
                    <a:pt x="956310" y="0"/>
                  </a:lnTo>
                  <a:lnTo>
                    <a:pt x="883920" y="0"/>
                  </a:lnTo>
                  <a:lnTo>
                    <a:pt x="0" y="882650"/>
                  </a:lnTo>
                  <a:lnTo>
                    <a:pt x="0" y="956310"/>
                  </a:lnTo>
                  <a:close/>
                  <a:moveTo>
                    <a:pt x="665480" y="0"/>
                  </a:moveTo>
                  <a:lnTo>
                    <a:pt x="593090" y="0"/>
                  </a:lnTo>
                  <a:lnTo>
                    <a:pt x="0" y="593090"/>
                  </a:lnTo>
                  <a:lnTo>
                    <a:pt x="0" y="665480"/>
                  </a:lnTo>
                  <a:lnTo>
                    <a:pt x="665480" y="0"/>
                  </a:lnTo>
                  <a:close/>
                  <a:moveTo>
                    <a:pt x="810260" y="0"/>
                  </a:moveTo>
                  <a:lnTo>
                    <a:pt x="737870" y="0"/>
                  </a:lnTo>
                  <a:lnTo>
                    <a:pt x="0" y="737870"/>
                  </a:lnTo>
                  <a:lnTo>
                    <a:pt x="0" y="810260"/>
                  </a:lnTo>
                  <a:lnTo>
                    <a:pt x="810260" y="0"/>
                  </a:lnTo>
                  <a:close/>
                  <a:moveTo>
                    <a:pt x="1971040" y="0"/>
                  </a:moveTo>
                  <a:lnTo>
                    <a:pt x="1898650" y="0"/>
                  </a:lnTo>
                  <a:lnTo>
                    <a:pt x="0" y="1898650"/>
                  </a:lnTo>
                  <a:lnTo>
                    <a:pt x="0" y="1971040"/>
                  </a:lnTo>
                  <a:lnTo>
                    <a:pt x="1971040" y="0"/>
                  </a:lnTo>
                  <a:close/>
                  <a:moveTo>
                    <a:pt x="2653030" y="1783080"/>
                  </a:moveTo>
                  <a:lnTo>
                    <a:pt x="2653030" y="1710690"/>
                  </a:lnTo>
                  <a:lnTo>
                    <a:pt x="1710690" y="2653030"/>
                  </a:lnTo>
                  <a:lnTo>
                    <a:pt x="1783080" y="2653030"/>
                  </a:lnTo>
                  <a:lnTo>
                    <a:pt x="2653030" y="1783080"/>
                  </a:lnTo>
                  <a:close/>
                  <a:moveTo>
                    <a:pt x="2653030" y="1927860"/>
                  </a:moveTo>
                  <a:lnTo>
                    <a:pt x="2653030" y="1855470"/>
                  </a:lnTo>
                  <a:lnTo>
                    <a:pt x="1855470" y="2653030"/>
                  </a:lnTo>
                  <a:lnTo>
                    <a:pt x="1927860" y="2653030"/>
                  </a:lnTo>
                  <a:lnTo>
                    <a:pt x="2653030" y="1927860"/>
                  </a:lnTo>
                  <a:close/>
                  <a:moveTo>
                    <a:pt x="2653030" y="2072640"/>
                  </a:moveTo>
                  <a:lnTo>
                    <a:pt x="2653030" y="2000250"/>
                  </a:lnTo>
                  <a:lnTo>
                    <a:pt x="2000250" y="2653030"/>
                  </a:lnTo>
                  <a:lnTo>
                    <a:pt x="2072640" y="2653030"/>
                  </a:lnTo>
                  <a:lnTo>
                    <a:pt x="2653030" y="2072640"/>
                  </a:lnTo>
                  <a:close/>
                  <a:moveTo>
                    <a:pt x="2653030" y="1638300"/>
                  </a:moveTo>
                  <a:lnTo>
                    <a:pt x="2653030" y="1565910"/>
                  </a:lnTo>
                  <a:lnTo>
                    <a:pt x="1564640" y="2654300"/>
                  </a:lnTo>
                  <a:lnTo>
                    <a:pt x="1637030" y="2654300"/>
                  </a:lnTo>
                  <a:lnTo>
                    <a:pt x="2653030" y="1638300"/>
                  </a:lnTo>
                  <a:close/>
                  <a:moveTo>
                    <a:pt x="2217420" y="2653030"/>
                  </a:moveTo>
                  <a:lnTo>
                    <a:pt x="2653030" y="2217420"/>
                  </a:lnTo>
                  <a:lnTo>
                    <a:pt x="2653030" y="2145030"/>
                  </a:lnTo>
                  <a:lnTo>
                    <a:pt x="2145030" y="2653030"/>
                  </a:lnTo>
                  <a:lnTo>
                    <a:pt x="2217420" y="2653030"/>
                  </a:lnTo>
                  <a:close/>
                  <a:moveTo>
                    <a:pt x="2653030" y="2580640"/>
                  </a:moveTo>
                  <a:lnTo>
                    <a:pt x="2580640" y="2653030"/>
                  </a:lnTo>
                  <a:lnTo>
                    <a:pt x="2653030" y="2653030"/>
                  </a:lnTo>
                  <a:lnTo>
                    <a:pt x="2653030" y="2580640"/>
                  </a:lnTo>
                  <a:close/>
                  <a:moveTo>
                    <a:pt x="2653030" y="2508250"/>
                  </a:moveTo>
                  <a:lnTo>
                    <a:pt x="2653030" y="2435860"/>
                  </a:lnTo>
                  <a:lnTo>
                    <a:pt x="2435860" y="2653030"/>
                  </a:lnTo>
                  <a:lnTo>
                    <a:pt x="2508250" y="2653030"/>
                  </a:lnTo>
                  <a:lnTo>
                    <a:pt x="2653030" y="2508250"/>
                  </a:lnTo>
                  <a:close/>
                  <a:moveTo>
                    <a:pt x="2653030" y="2363470"/>
                  </a:moveTo>
                  <a:lnTo>
                    <a:pt x="2653030" y="2291080"/>
                  </a:lnTo>
                  <a:lnTo>
                    <a:pt x="2291080" y="2653030"/>
                  </a:lnTo>
                  <a:lnTo>
                    <a:pt x="2363470" y="2653030"/>
                  </a:lnTo>
                  <a:lnTo>
                    <a:pt x="2653030" y="2363470"/>
                  </a:lnTo>
                  <a:close/>
                  <a:moveTo>
                    <a:pt x="2653030" y="1492250"/>
                  </a:moveTo>
                  <a:lnTo>
                    <a:pt x="2653030" y="1419860"/>
                  </a:lnTo>
                  <a:lnTo>
                    <a:pt x="1419860" y="2653030"/>
                  </a:lnTo>
                  <a:lnTo>
                    <a:pt x="1492250" y="2653030"/>
                  </a:lnTo>
                  <a:lnTo>
                    <a:pt x="2653030" y="1492250"/>
                  </a:lnTo>
                  <a:close/>
                  <a:moveTo>
                    <a:pt x="2653030" y="187960"/>
                  </a:moveTo>
                  <a:lnTo>
                    <a:pt x="2653030" y="115570"/>
                  </a:lnTo>
                  <a:lnTo>
                    <a:pt x="115570" y="2653030"/>
                  </a:lnTo>
                  <a:lnTo>
                    <a:pt x="187960" y="2653030"/>
                  </a:lnTo>
                  <a:lnTo>
                    <a:pt x="2653030" y="187960"/>
                  </a:lnTo>
                  <a:close/>
                  <a:moveTo>
                    <a:pt x="2653030" y="622300"/>
                  </a:moveTo>
                  <a:lnTo>
                    <a:pt x="2653030" y="549910"/>
                  </a:lnTo>
                  <a:lnTo>
                    <a:pt x="549910" y="2653030"/>
                  </a:lnTo>
                  <a:lnTo>
                    <a:pt x="622300" y="2653030"/>
                  </a:lnTo>
                  <a:lnTo>
                    <a:pt x="2653030" y="622300"/>
                  </a:lnTo>
                  <a:close/>
                  <a:moveTo>
                    <a:pt x="2653030" y="477520"/>
                  </a:moveTo>
                  <a:lnTo>
                    <a:pt x="2653030" y="405130"/>
                  </a:lnTo>
                  <a:lnTo>
                    <a:pt x="405130" y="2653030"/>
                  </a:lnTo>
                  <a:lnTo>
                    <a:pt x="477520" y="2653030"/>
                  </a:lnTo>
                  <a:lnTo>
                    <a:pt x="2653030" y="477520"/>
                  </a:lnTo>
                  <a:close/>
                  <a:moveTo>
                    <a:pt x="2653030" y="1347470"/>
                  </a:moveTo>
                  <a:lnTo>
                    <a:pt x="2653030" y="1275080"/>
                  </a:lnTo>
                  <a:lnTo>
                    <a:pt x="1275080" y="2653030"/>
                  </a:lnTo>
                  <a:lnTo>
                    <a:pt x="1347470" y="2653030"/>
                  </a:lnTo>
                  <a:lnTo>
                    <a:pt x="2653030" y="1347470"/>
                  </a:lnTo>
                  <a:close/>
                  <a:moveTo>
                    <a:pt x="2653030" y="767080"/>
                  </a:moveTo>
                  <a:lnTo>
                    <a:pt x="2653030" y="694690"/>
                  </a:lnTo>
                  <a:lnTo>
                    <a:pt x="694690" y="2653030"/>
                  </a:lnTo>
                  <a:lnTo>
                    <a:pt x="767080" y="2653030"/>
                  </a:lnTo>
                  <a:lnTo>
                    <a:pt x="2653030" y="767080"/>
                  </a:lnTo>
                  <a:close/>
                  <a:moveTo>
                    <a:pt x="2653030" y="332740"/>
                  </a:moveTo>
                  <a:lnTo>
                    <a:pt x="2653030" y="260350"/>
                  </a:lnTo>
                  <a:lnTo>
                    <a:pt x="260350" y="2653030"/>
                  </a:lnTo>
                  <a:lnTo>
                    <a:pt x="332740" y="2653030"/>
                  </a:lnTo>
                  <a:lnTo>
                    <a:pt x="2653030" y="332740"/>
                  </a:lnTo>
                  <a:close/>
                  <a:moveTo>
                    <a:pt x="2653030" y="1202690"/>
                  </a:moveTo>
                  <a:lnTo>
                    <a:pt x="2653030" y="1130300"/>
                  </a:lnTo>
                  <a:lnTo>
                    <a:pt x="1130300" y="2653030"/>
                  </a:lnTo>
                  <a:lnTo>
                    <a:pt x="1202690" y="2653030"/>
                  </a:lnTo>
                  <a:lnTo>
                    <a:pt x="2653030" y="1202690"/>
                  </a:lnTo>
                  <a:close/>
                  <a:moveTo>
                    <a:pt x="2653030" y="913130"/>
                  </a:moveTo>
                  <a:lnTo>
                    <a:pt x="2653030" y="840740"/>
                  </a:lnTo>
                  <a:lnTo>
                    <a:pt x="840740" y="2653030"/>
                  </a:lnTo>
                  <a:lnTo>
                    <a:pt x="913130" y="2653030"/>
                  </a:lnTo>
                  <a:lnTo>
                    <a:pt x="2653030" y="913130"/>
                  </a:lnTo>
                  <a:close/>
                  <a:moveTo>
                    <a:pt x="2653030" y="1057910"/>
                  </a:moveTo>
                  <a:lnTo>
                    <a:pt x="2653030" y="985520"/>
                  </a:lnTo>
                  <a:lnTo>
                    <a:pt x="985520" y="2653030"/>
                  </a:lnTo>
                  <a:lnTo>
                    <a:pt x="1057910" y="2653030"/>
                  </a:lnTo>
                  <a:lnTo>
                    <a:pt x="2653030" y="1057910"/>
                  </a:lnTo>
                  <a:close/>
                </a:path>
              </a:pathLst>
            </a:custGeom>
            <a:solidFill>
              <a:srgbClr val="1B75BC"/>
            </a:solidFill>
          </p:spPr>
        </p:sp>
      </p:grpSp>
      <p:sp>
        <p:nvSpPr>
          <p:cNvPr id="9" name="AutoShape 9"/>
          <p:cNvSpPr/>
          <p:nvPr/>
        </p:nvSpPr>
        <p:spPr>
          <a:xfrm>
            <a:off x="4965945" y="8412902"/>
            <a:ext cx="2240600" cy="2514600"/>
          </a:xfrm>
          <a:prstGeom prst="rect">
            <a:avLst/>
          </a:prstGeom>
          <a:solidFill>
            <a:srgbClr val="1B75BC"/>
          </a:solidFill>
        </p:spPr>
      </p:sp>
      <p:pic>
        <p:nvPicPr>
          <p:cNvPr id="10" name="Picture 10"/>
          <p:cNvPicPr>
            <a:picLocks noChangeAspect="1"/>
          </p:cNvPicPr>
          <p:nvPr/>
        </p:nvPicPr>
        <p:blipFill>
          <a:blip r:embed="rId4"/>
          <a:srcRect/>
          <a:stretch>
            <a:fillRect/>
          </a:stretch>
        </p:blipFill>
        <p:spPr>
          <a:xfrm>
            <a:off x="16625910" y="7856571"/>
            <a:ext cx="1286409" cy="2091722"/>
          </a:xfrm>
          <a:prstGeom prst="rect">
            <a:avLst/>
          </a:prstGeom>
        </p:spPr>
      </p:pic>
      <p:sp>
        <p:nvSpPr>
          <p:cNvPr id="11" name="Rectangle 10"/>
          <p:cNvSpPr/>
          <p:nvPr/>
        </p:nvSpPr>
        <p:spPr>
          <a:xfrm>
            <a:off x="-29029" y="10309565"/>
            <a:ext cx="19583400" cy="185332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862255" y="-114300"/>
            <a:ext cx="5372100" cy="10515600"/>
            <a:chOff x="0" y="0"/>
            <a:chExt cx="7162800" cy="14020800"/>
          </a:xfrm>
        </p:grpSpPr>
        <p:pic>
          <p:nvPicPr>
            <p:cNvPr id="3" name="Picture 3"/>
            <p:cNvPicPr>
              <a:picLocks noChangeAspect="1"/>
            </p:cNvPicPr>
            <p:nvPr/>
          </p:nvPicPr>
          <p:blipFill>
            <a:blip r:embed="rId3"/>
            <a:srcRect l="11198" r="43577"/>
            <a:stretch>
              <a:fillRect/>
            </a:stretch>
          </p:blipFill>
          <p:spPr>
            <a:xfrm>
              <a:off x="0" y="4834467"/>
              <a:ext cx="7162800" cy="9186333"/>
            </a:xfrm>
            <a:prstGeom prst="rect">
              <a:avLst/>
            </a:prstGeom>
          </p:spPr>
        </p:pic>
        <p:pic>
          <p:nvPicPr>
            <p:cNvPr id="4" name="Picture 4"/>
            <p:cNvPicPr>
              <a:picLocks noChangeAspect="1"/>
            </p:cNvPicPr>
            <p:nvPr/>
          </p:nvPicPr>
          <p:blipFill>
            <a:blip r:embed="rId4"/>
            <a:srcRect t="2145" b="2145"/>
            <a:stretch>
              <a:fillRect/>
            </a:stretch>
          </p:blipFill>
          <p:spPr>
            <a:xfrm>
              <a:off x="0" y="0"/>
              <a:ext cx="7162800" cy="4593167"/>
            </a:xfrm>
            <a:prstGeom prst="rect">
              <a:avLst/>
            </a:prstGeom>
          </p:spPr>
        </p:pic>
      </p:grpSp>
      <p:sp>
        <p:nvSpPr>
          <p:cNvPr id="5" name="AutoShape 5"/>
          <p:cNvSpPr/>
          <p:nvPr/>
        </p:nvSpPr>
        <p:spPr>
          <a:xfrm>
            <a:off x="-914400" y="-285750"/>
            <a:ext cx="10591800" cy="10858500"/>
          </a:xfrm>
          <a:prstGeom prst="rect">
            <a:avLst/>
          </a:prstGeom>
          <a:solidFill>
            <a:srgbClr val="1B75BC"/>
          </a:solidFill>
        </p:spPr>
      </p:sp>
      <p:grpSp>
        <p:nvGrpSpPr>
          <p:cNvPr id="6" name="Group 6"/>
          <p:cNvGrpSpPr/>
          <p:nvPr/>
        </p:nvGrpSpPr>
        <p:grpSpPr>
          <a:xfrm>
            <a:off x="1028700" y="1053956"/>
            <a:ext cx="7576255" cy="8068631"/>
            <a:chOff x="0" y="-171451"/>
            <a:chExt cx="10101673" cy="10758174"/>
          </a:xfrm>
        </p:grpSpPr>
        <p:sp>
          <p:nvSpPr>
            <p:cNvPr id="7" name="TextBox 7"/>
            <p:cNvSpPr txBox="1"/>
            <p:nvPr/>
          </p:nvSpPr>
          <p:spPr>
            <a:xfrm>
              <a:off x="0" y="-171451"/>
              <a:ext cx="10101673" cy="5437385"/>
            </a:xfrm>
            <a:prstGeom prst="rect">
              <a:avLst/>
            </a:prstGeom>
          </p:spPr>
          <p:txBody>
            <a:bodyPr lIns="0" tIns="0" rIns="0" bIns="0" rtlCol="0" anchor="t">
              <a:spAutoFit/>
            </a:bodyPr>
            <a:lstStyle/>
            <a:p>
              <a:pPr>
                <a:lnSpc>
                  <a:spcPts val="10560"/>
                </a:lnSpc>
              </a:pPr>
              <a:r>
                <a:rPr lang="en-US" sz="7200" b="1" dirty="0">
                  <a:solidFill>
                    <a:srgbClr val="EFF3F4"/>
                  </a:solidFill>
                  <a:latin typeface="+mj-lt"/>
                </a:rPr>
                <a:t>Who's Who </a:t>
              </a:r>
              <a:endParaRPr lang="en-US" sz="7200" b="1" dirty="0" smtClean="0">
                <a:solidFill>
                  <a:srgbClr val="EFF3F4"/>
                </a:solidFill>
                <a:latin typeface="+mj-lt"/>
              </a:endParaRPr>
            </a:p>
            <a:p>
              <a:pPr>
                <a:lnSpc>
                  <a:spcPts val="10560"/>
                </a:lnSpc>
              </a:pPr>
              <a:r>
                <a:rPr lang="en-US" sz="7200" b="1" dirty="0" smtClean="0">
                  <a:solidFill>
                    <a:srgbClr val="EFF3F4"/>
                  </a:solidFill>
                  <a:latin typeface="+mj-lt"/>
                </a:rPr>
                <a:t>in </a:t>
              </a:r>
              <a:r>
                <a:rPr lang="en-US" sz="7200" b="1" dirty="0">
                  <a:solidFill>
                    <a:srgbClr val="EFF3F4"/>
                  </a:solidFill>
                  <a:latin typeface="+mj-lt"/>
                </a:rPr>
                <a:t>the </a:t>
              </a:r>
              <a:endParaRPr lang="en-US" sz="7200" b="1" dirty="0" smtClean="0">
                <a:solidFill>
                  <a:srgbClr val="EFF3F4"/>
                </a:solidFill>
                <a:latin typeface="+mj-lt"/>
              </a:endParaRPr>
            </a:p>
            <a:p>
              <a:pPr>
                <a:lnSpc>
                  <a:spcPts val="10560"/>
                </a:lnSpc>
              </a:pPr>
              <a:r>
                <a:rPr lang="en-US" sz="7200" b="1" dirty="0" smtClean="0">
                  <a:solidFill>
                    <a:srgbClr val="EFF3F4"/>
                  </a:solidFill>
                  <a:latin typeface="+mj-lt"/>
                </a:rPr>
                <a:t>87</a:t>
              </a:r>
              <a:r>
                <a:rPr lang="en-US" sz="7200" b="1" baseline="30000" dirty="0" smtClean="0">
                  <a:solidFill>
                    <a:srgbClr val="EFF3F4"/>
                  </a:solidFill>
                  <a:latin typeface="+mj-lt"/>
                </a:rPr>
                <a:t>th</a:t>
              </a:r>
              <a:r>
                <a:rPr lang="en-US" sz="7200" b="1" dirty="0" smtClean="0">
                  <a:solidFill>
                    <a:srgbClr val="EFF3F4"/>
                  </a:solidFill>
                  <a:latin typeface="+mj-lt"/>
                </a:rPr>
                <a:t> Legislature</a:t>
              </a:r>
              <a:r>
                <a:rPr lang="en-US" sz="7200" b="1" dirty="0">
                  <a:solidFill>
                    <a:srgbClr val="EFF3F4"/>
                  </a:solidFill>
                  <a:latin typeface="+mj-lt"/>
                </a:rPr>
                <a:t>?</a:t>
              </a:r>
            </a:p>
          </p:txBody>
        </p:sp>
        <p:sp>
          <p:nvSpPr>
            <p:cNvPr id="8" name="TextBox 8"/>
            <p:cNvSpPr txBox="1"/>
            <p:nvPr/>
          </p:nvSpPr>
          <p:spPr>
            <a:xfrm>
              <a:off x="0" y="5885664"/>
              <a:ext cx="9492077" cy="657225"/>
            </a:xfrm>
            <a:prstGeom prst="rect">
              <a:avLst/>
            </a:prstGeom>
          </p:spPr>
          <p:txBody>
            <a:bodyPr lIns="0" tIns="0" rIns="0" bIns="0" rtlCol="0" anchor="t">
              <a:spAutoFit/>
            </a:bodyPr>
            <a:lstStyle/>
            <a:p>
              <a:pPr>
                <a:lnSpc>
                  <a:spcPts val="3840"/>
                </a:lnSpc>
              </a:pPr>
              <a:endParaRPr dirty="0"/>
            </a:p>
          </p:txBody>
        </p:sp>
        <p:sp>
          <p:nvSpPr>
            <p:cNvPr id="9" name="TextBox 9"/>
            <p:cNvSpPr txBox="1"/>
            <p:nvPr/>
          </p:nvSpPr>
          <p:spPr>
            <a:xfrm>
              <a:off x="0" y="8485464"/>
              <a:ext cx="9492077" cy="2101259"/>
            </a:xfrm>
            <a:prstGeom prst="rect">
              <a:avLst/>
            </a:prstGeom>
          </p:spPr>
          <p:txBody>
            <a:bodyPr lIns="0" tIns="0" rIns="0" bIns="0" rtlCol="0" anchor="t">
              <a:spAutoFit/>
            </a:bodyPr>
            <a:lstStyle/>
            <a:p>
              <a:pPr>
                <a:lnSpc>
                  <a:spcPts val="4200"/>
                </a:lnSpc>
              </a:pPr>
              <a:r>
                <a:rPr lang="en-US" sz="2800" spc="56" dirty="0" smtClean="0">
                  <a:solidFill>
                    <a:srgbClr val="EFF3F4"/>
                  </a:solidFill>
                  <a:latin typeface="+mj-lt"/>
                </a:rPr>
                <a:t>The </a:t>
              </a:r>
              <a:r>
                <a:rPr lang="en-US" sz="2800" spc="56" dirty="0">
                  <a:solidFill>
                    <a:srgbClr val="EFF3F4"/>
                  </a:solidFill>
                  <a:latin typeface="+mj-lt"/>
                </a:rPr>
                <a:t>Big Three have a new member.  We see consistency in the Senate, but not in the House...</a:t>
              </a:r>
            </a:p>
          </p:txBody>
        </p:sp>
        <p:sp>
          <p:nvSpPr>
            <p:cNvPr id="10" name="AutoShape 10"/>
            <p:cNvSpPr/>
            <p:nvPr/>
          </p:nvSpPr>
          <p:spPr>
            <a:xfrm>
              <a:off x="0" y="7454900"/>
              <a:ext cx="1524000" cy="152400"/>
            </a:xfrm>
            <a:prstGeom prst="rect">
              <a:avLst/>
            </a:prstGeom>
            <a:solidFill>
              <a:srgbClr val="EFF3F4"/>
            </a:solidFill>
          </p:spPr>
        </p:sp>
      </p:grpSp>
      <p:grpSp>
        <p:nvGrpSpPr>
          <p:cNvPr id="11" name="Group 11"/>
          <p:cNvGrpSpPr>
            <a:grpSpLocks noChangeAspect="1"/>
          </p:cNvGrpSpPr>
          <p:nvPr/>
        </p:nvGrpSpPr>
        <p:grpSpPr>
          <a:xfrm>
            <a:off x="15423302" y="7384202"/>
            <a:ext cx="3748195" cy="3748195"/>
            <a:chOff x="0" y="0"/>
            <a:chExt cx="2653030" cy="2653030"/>
          </a:xfrm>
        </p:grpSpPr>
        <p:sp>
          <p:nvSpPr>
            <p:cNvPr id="12" name="Freeform 12"/>
            <p:cNvSpPr/>
            <p:nvPr/>
          </p:nvSpPr>
          <p:spPr>
            <a:xfrm>
              <a:off x="0" y="0"/>
              <a:ext cx="2653030" cy="2654300"/>
            </a:xfrm>
            <a:custGeom>
              <a:avLst/>
              <a:gdLst/>
              <a:ahLst/>
              <a:cxnLst/>
              <a:rect l="l" t="t" r="r" b="b"/>
              <a:pathLst>
                <a:path w="2653030" h="2654300">
                  <a:moveTo>
                    <a:pt x="0" y="1535430"/>
                  </a:moveTo>
                  <a:lnTo>
                    <a:pt x="0" y="1463040"/>
                  </a:lnTo>
                  <a:lnTo>
                    <a:pt x="1463040" y="0"/>
                  </a:lnTo>
                  <a:lnTo>
                    <a:pt x="1535430" y="0"/>
                  </a:lnTo>
                  <a:lnTo>
                    <a:pt x="0" y="1535430"/>
                  </a:lnTo>
                  <a:close/>
                  <a:moveTo>
                    <a:pt x="1681480" y="0"/>
                  </a:moveTo>
                  <a:lnTo>
                    <a:pt x="1609090" y="0"/>
                  </a:lnTo>
                  <a:lnTo>
                    <a:pt x="0" y="1607820"/>
                  </a:lnTo>
                  <a:lnTo>
                    <a:pt x="0" y="1680210"/>
                  </a:lnTo>
                  <a:lnTo>
                    <a:pt x="1681480" y="0"/>
                  </a:lnTo>
                  <a:close/>
                  <a:moveTo>
                    <a:pt x="1390650" y="0"/>
                  </a:moveTo>
                  <a:lnTo>
                    <a:pt x="1318260" y="0"/>
                  </a:lnTo>
                  <a:lnTo>
                    <a:pt x="0" y="1318260"/>
                  </a:lnTo>
                  <a:lnTo>
                    <a:pt x="0" y="1390650"/>
                  </a:lnTo>
                  <a:lnTo>
                    <a:pt x="1390650" y="0"/>
                  </a:lnTo>
                  <a:close/>
                  <a:moveTo>
                    <a:pt x="1245870" y="0"/>
                  </a:moveTo>
                  <a:lnTo>
                    <a:pt x="1173480" y="0"/>
                  </a:lnTo>
                  <a:lnTo>
                    <a:pt x="0" y="1173480"/>
                  </a:lnTo>
                  <a:lnTo>
                    <a:pt x="0" y="1245870"/>
                  </a:lnTo>
                  <a:lnTo>
                    <a:pt x="1245870" y="0"/>
                  </a:lnTo>
                  <a:close/>
                  <a:moveTo>
                    <a:pt x="1826260" y="0"/>
                  </a:moveTo>
                  <a:lnTo>
                    <a:pt x="1753870" y="0"/>
                  </a:lnTo>
                  <a:lnTo>
                    <a:pt x="0" y="1753870"/>
                  </a:lnTo>
                  <a:lnTo>
                    <a:pt x="0" y="1826260"/>
                  </a:lnTo>
                  <a:lnTo>
                    <a:pt x="1826260" y="0"/>
                  </a:lnTo>
                  <a:close/>
                  <a:moveTo>
                    <a:pt x="2260600" y="0"/>
                  </a:moveTo>
                  <a:lnTo>
                    <a:pt x="2188210" y="0"/>
                  </a:lnTo>
                  <a:lnTo>
                    <a:pt x="0" y="2188210"/>
                  </a:lnTo>
                  <a:lnTo>
                    <a:pt x="0" y="2260600"/>
                  </a:lnTo>
                  <a:lnTo>
                    <a:pt x="2260600" y="0"/>
                  </a:lnTo>
                  <a:close/>
                  <a:moveTo>
                    <a:pt x="2551430" y="0"/>
                  </a:moveTo>
                  <a:lnTo>
                    <a:pt x="2479040" y="0"/>
                  </a:lnTo>
                  <a:lnTo>
                    <a:pt x="0" y="2479040"/>
                  </a:lnTo>
                  <a:lnTo>
                    <a:pt x="0" y="2551430"/>
                  </a:lnTo>
                  <a:lnTo>
                    <a:pt x="2551430" y="0"/>
                  </a:lnTo>
                  <a:close/>
                  <a:moveTo>
                    <a:pt x="2405380" y="0"/>
                  </a:moveTo>
                  <a:lnTo>
                    <a:pt x="2332990" y="0"/>
                  </a:lnTo>
                  <a:lnTo>
                    <a:pt x="0" y="2332990"/>
                  </a:lnTo>
                  <a:lnTo>
                    <a:pt x="0" y="2405380"/>
                  </a:lnTo>
                  <a:lnTo>
                    <a:pt x="2405380" y="0"/>
                  </a:lnTo>
                  <a:close/>
                  <a:moveTo>
                    <a:pt x="2115820" y="0"/>
                  </a:moveTo>
                  <a:lnTo>
                    <a:pt x="2043430" y="0"/>
                  </a:lnTo>
                  <a:lnTo>
                    <a:pt x="0" y="2043430"/>
                  </a:lnTo>
                  <a:lnTo>
                    <a:pt x="0" y="2115820"/>
                  </a:lnTo>
                  <a:lnTo>
                    <a:pt x="2115820" y="0"/>
                  </a:lnTo>
                  <a:close/>
                  <a:moveTo>
                    <a:pt x="375920" y="0"/>
                  </a:moveTo>
                  <a:lnTo>
                    <a:pt x="303530" y="0"/>
                  </a:lnTo>
                  <a:lnTo>
                    <a:pt x="0" y="303530"/>
                  </a:lnTo>
                  <a:lnTo>
                    <a:pt x="0" y="375920"/>
                  </a:lnTo>
                  <a:lnTo>
                    <a:pt x="375920" y="0"/>
                  </a:lnTo>
                  <a:close/>
                  <a:moveTo>
                    <a:pt x="1101090" y="0"/>
                  </a:moveTo>
                  <a:lnTo>
                    <a:pt x="1028700" y="0"/>
                  </a:lnTo>
                  <a:lnTo>
                    <a:pt x="0" y="1028700"/>
                  </a:lnTo>
                  <a:lnTo>
                    <a:pt x="0" y="1101090"/>
                  </a:lnTo>
                  <a:lnTo>
                    <a:pt x="1101090" y="0"/>
                  </a:lnTo>
                  <a:close/>
                  <a:moveTo>
                    <a:pt x="2653030" y="0"/>
                  </a:moveTo>
                  <a:lnTo>
                    <a:pt x="2623820" y="0"/>
                  </a:lnTo>
                  <a:lnTo>
                    <a:pt x="0" y="2623820"/>
                  </a:lnTo>
                  <a:lnTo>
                    <a:pt x="0" y="2653030"/>
                  </a:lnTo>
                  <a:lnTo>
                    <a:pt x="43180" y="2653030"/>
                  </a:lnTo>
                  <a:lnTo>
                    <a:pt x="2653030" y="43180"/>
                  </a:lnTo>
                  <a:lnTo>
                    <a:pt x="2653030" y="0"/>
                  </a:lnTo>
                  <a:close/>
                  <a:moveTo>
                    <a:pt x="520700" y="0"/>
                  </a:moveTo>
                  <a:lnTo>
                    <a:pt x="448310" y="0"/>
                  </a:lnTo>
                  <a:lnTo>
                    <a:pt x="0" y="448310"/>
                  </a:lnTo>
                  <a:lnTo>
                    <a:pt x="0" y="520700"/>
                  </a:lnTo>
                  <a:lnTo>
                    <a:pt x="520700" y="0"/>
                  </a:lnTo>
                  <a:close/>
                  <a:moveTo>
                    <a:pt x="85090" y="0"/>
                  </a:moveTo>
                  <a:lnTo>
                    <a:pt x="12700" y="0"/>
                  </a:lnTo>
                  <a:lnTo>
                    <a:pt x="0" y="12700"/>
                  </a:lnTo>
                  <a:lnTo>
                    <a:pt x="0" y="85090"/>
                  </a:lnTo>
                  <a:lnTo>
                    <a:pt x="85090" y="0"/>
                  </a:lnTo>
                  <a:close/>
                  <a:moveTo>
                    <a:pt x="231140" y="0"/>
                  </a:moveTo>
                  <a:lnTo>
                    <a:pt x="158750" y="0"/>
                  </a:lnTo>
                  <a:lnTo>
                    <a:pt x="0" y="157480"/>
                  </a:lnTo>
                  <a:lnTo>
                    <a:pt x="0" y="229870"/>
                  </a:lnTo>
                  <a:lnTo>
                    <a:pt x="231140" y="0"/>
                  </a:lnTo>
                  <a:close/>
                  <a:moveTo>
                    <a:pt x="0" y="956310"/>
                  </a:moveTo>
                  <a:lnTo>
                    <a:pt x="956310" y="0"/>
                  </a:lnTo>
                  <a:lnTo>
                    <a:pt x="883920" y="0"/>
                  </a:lnTo>
                  <a:lnTo>
                    <a:pt x="0" y="882650"/>
                  </a:lnTo>
                  <a:lnTo>
                    <a:pt x="0" y="956310"/>
                  </a:lnTo>
                  <a:close/>
                  <a:moveTo>
                    <a:pt x="665480" y="0"/>
                  </a:moveTo>
                  <a:lnTo>
                    <a:pt x="593090" y="0"/>
                  </a:lnTo>
                  <a:lnTo>
                    <a:pt x="0" y="593090"/>
                  </a:lnTo>
                  <a:lnTo>
                    <a:pt x="0" y="665480"/>
                  </a:lnTo>
                  <a:lnTo>
                    <a:pt x="665480" y="0"/>
                  </a:lnTo>
                  <a:close/>
                  <a:moveTo>
                    <a:pt x="810260" y="0"/>
                  </a:moveTo>
                  <a:lnTo>
                    <a:pt x="737870" y="0"/>
                  </a:lnTo>
                  <a:lnTo>
                    <a:pt x="0" y="737870"/>
                  </a:lnTo>
                  <a:lnTo>
                    <a:pt x="0" y="810260"/>
                  </a:lnTo>
                  <a:lnTo>
                    <a:pt x="810260" y="0"/>
                  </a:lnTo>
                  <a:close/>
                  <a:moveTo>
                    <a:pt x="1971040" y="0"/>
                  </a:moveTo>
                  <a:lnTo>
                    <a:pt x="1898650" y="0"/>
                  </a:lnTo>
                  <a:lnTo>
                    <a:pt x="0" y="1898650"/>
                  </a:lnTo>
                  <a:lnTo>
                    <a:pt x="0" y="1971040"/>
                  </a:lnTo>
                  <a:lnTo>
                    <a:pt x="1971040" y="0"/>
                  </a:lnTo>
                  <a:close/>
                  <a:moveTo>
                    <a:pt x="2653030" y="1783080"/>
                  </a:moveTo>
                  <a:lnTo>
                    <a:pt x="2653030" y="1710690"/>
                  </a:lnTo>
                  <a:lnTo>
                    <a:pt x="1710690" y="2653030"/>
                  </a:lnTo>
                  <a:lnTo>
                    <a:pt x="1783080" y="2653030"/>
                  </a:lnTo>
                  <a:lnTo>
                    <a:pt x="2653030" y="1783080"/>
                  </a:lnTo>
                  <a:close/>
                  <a:moveTo>
                    <a:pt x="2653030" y="1927860"/>
                  </a:moveTo>
                  <a:lnTo>
                    <a:pt x="2653030" y="1855470"/>
                  </a:lnTo>
                  <a:lnTo>
                    <a:pt x="1855470" y="2653030"/>
                  </a:lnTo>
                  <a:lnTo>
                    <a:pt x="1927860" y="2653030"/>
                  </a:lnTo>
                  <a:lnTo>
                    <a:pt x="2653030" y="1927860"/>
                  </a:lnTo>
                  <a:close/>
                  <a:moveTo>
                    <a:pt x="2653030" y="2072640"/>
                  </a:moveTo>
                  <a:lnTo>
                    <a:pt x="2653030" y="2000250"/>
                  </a:lnTo>
                  <a:lnTo>
                    <a:pt x="2000250" y="2653030"/>
                  </a:lnTo>
                  <a:lnTo>
                    <a:pt x="2072640" y="2653030"/>
                  </a:lnTo>
                  <a:lnTo>
                    <a:pt x="2653030" y="2072640"/>
                  </a:lnTo>
                  <a:close/>
                  <a:moveTo>
                    <a:pt x="2653030" y="1638300"/>
                  </a:moveTo>
                  <a:lnTo>
                    <a:pt x="2653030" y="1565910"/>
                  </a:lnTo>
                  <a:lnTo>
                    <a:pt x="1564640" y="2654300"/>
                  </a:lnTo>
                  <a:lnTo>
                    <a:pt x="1637030" y="2654300"/>
                  </a:lnTo>
                  <a:lnTo>
                    <a:pt x="2653030" y="1638300"/>
                  </a:lnTo>
                  <a:close/>
                  <a:moveTo>
                    <a:pt x="2217420" y="2653030"/>
                  </a:moveTo>
                  <a:lnTo>
                    <a:pt x="2653030" y="2217420"/>
                  </a:lnTo>
                  <a:lnTo>
                    <a:pt x="2653030" y="2145030"/>
                  </a:lnTo>
                  <a:lnTo>
                    <a:pt x="2145030" y="2653030"/>
                  </a:lnTo>
                  <a:lnTo>
                    <a:pt x="2217420" y="2653030"/>
                  </a:lnTo>
                  <a:close/>
                  <a:moveTo>
                    <a:pt x="2653030" y="2580640"/>
                  </a:moveTo>
                  <a:lnTo>
                    <a:pt x="2580640" y="2653030"/>
                  </a:lnTo>
                  <a:lnTo>
                    <a:pt x="2653030" y="2653030"/>
                  </a:lnTo>
                  <a:lnTo>
                    <a:pt x="2653030" y="2580640"/>
                  </a:lnTo>
                  <a:close/>
                  <a:moveTo>
                    <a:pt x="2653030" y="2508250"/>
                  </a:moveTo>
                  <a:lnTo>
                    <a:pt x="2653030" y="2435860"/>
                  </a:lnTo>
                  <a:lnTo>
                    <a:pt x="2435860" y="2653030"/>
                  </a:lnTo>
                  <a:lnTo>
                    <a:pt x="2508250" y="2653030"/>
                  </a:lnTo>
                  <a:lnTo>
                    <a:pt x="2653030" y="2508250"/>
                  </a:lnTo>
                  <a:close/>
                  <a:moveTo>
                    <a:pt x="2653030" y="2363470"/>
                  </a:moveTo>
                  <a:lnTo>
                    <a:pt x="2653030" y="2291080"/>
                  </a:lnTo>
                  <a:lnTo>
                    <a:pt x="2291080" y="2653030"/>
                  </a:lnTo>
                  <a:lnTo>
                    <a:pt x="2363470" y="2653030"/>
                  </a:lnTo>
                  <a:lnTo>
                    <a:pt x="2653030" y="2363470"/>
                  </a:lnTo>
                  <a:close/>
                  <a:moveTo>
                    <a:pt x="2653030" y="1492250"/>
                  </a:moveTo>
                  <a:lnTo>
                    <a:pt x="2653030" y="1419860"/>
                  </a:lnTo>
                  <a:lnTo>
                    <a:pt x="1419860" y="2653030"/>
                  </a:lnTo>
                  <a:lnTo>
                    <a:pt x="1492250" y="2653030"/>
                  </a:lnTo>
                  <a:lnTo>
                    <a:pt x="2653030" y="1492250"/>
                  </a:lnTo>
                  <a:close/>
                  <a:moveTo>
                    <a:pt x="2653030" y="187960"/>
                  </a:moveTo>
                  <a:lnTo>
                    <a:pt x="2653030" y="115570"/>
                  </a:lnTo>
                  <a:lnTo>
                    <a:pt x="115570" y="2653030"/>
                  </a:lnTo>
                  <a:lnTo>
                    <a:pt x="187960" y="2653030"/>
                  </a:lnTo>
                  <a:lnTo>
                    <a:pt x="2653030" y="187960"/>
                  </a:lnTo>
                  <a:close/>
                  <a:moveTo>
                    <a:pt x="2653030" y="622300"/>
                  </a:moveTo>
                  <a:lnTo>
                    <a:pt x="2653030" y="549910"/>
                  </a:lnTo>
                  <a:lnTo>
                    <a:pt x="549910" y="2653030"/>
                  </a:lnTo>
                  <a:lnTo>
                    <a:pt x="622300" y="2653030"/>
                  </a:lnTo>
                  <a:lnTo>
                    <a:pt x="2653030" y="622300"/>
                  </a:lnTo>
                  <a:close/>
                  <a:moveTo>
                    <a:pt x="2653030" y="477520"/>
                  </a:moveTo>
                  <a:lnTo>
                    <a:pt x="2653030" y="405130"/>
                  </a:lnTo>
                  <a:lnTo>
                    <a:pt x="405130" y="2653030"/>
                  </a:lnTo>
                  <a:lnTo>
                    <a:pt x="477520" y="2653030"/>
                  </a:lnTo>
                  <a:lnTo>
                    <a:pt x="2653030" y="477520"/>
                  </a:lnTo>
                  <a:close/>
                  <a:moveTo>
                    <a:pt x="2653030" y="1347470"/>
                  </a:moveTo>
                  <a:lnTo>
                    <a:pt x="2653030" y="1275080"/>
                  </a:lnTo>
                  <a:lnTo>
                    <a:pt x="1275080" y="2653030"/>
                  </a:lnTo>
                  <a:lnTo>
                    <a:pt x="1347470" y="2653030"/>
                  </a:lnTo>
                  <a:lnTo>
                    <a:pt x="2653030" y="1347470"/>
                  </a:lnTo>
                  <a:close/>
                  <a:moveTo>
                    <a:pt x="2653030" y="767080"/>
                  </a:moveTo>
                  <a:lnTo>
                    <a:pt x="2653030" y="694690"/>
                  </a:lnTo>
                  <a:lnTo>
                    <a:pt x="694690" y="2653030"/>
                  </a:lnTo>
                  <a:lnTo>
                    <a:pt x="767080" y="2653030"/>
                  </a:lnTo>
                  <a:lnTo>
                    <a:pt x="2653030" y="767080"/>
                  </a:lnTo>
                  <a:close/>
                  <a:moveTo>
                    <a:pt x="2653030" y="332740"/>
                  </a:moveTo>
                  <a:lnTo>
                    <a:pt x="2653030" y="260350"/>
                  </a:lnTo>
                  <a:lnTo>
                    <a:pt x="260350" y="2653030"/>
                  </a:lnTo>
                  <a:lnTo>
                    <a:pt x="332740" y="2653030"/>
                  </a:lnTo>
                  <a:lnTo>
                    <a:pt x="2653030" y="332740"/>
                  </a:lnTo>
                  <a:close/>
                  <a:moveTo>
                    <a:pt x="2653030" y="1202690"/>
                  </a:moveTo>
                  <a:lnTo>
                    <a:pt x="2653030" y="1130300"/>
                  </a:lnTo>
                  <a:lnTo>
                    <a:pt x="1130300" y="2653030"/>
                  </a:lnTo>
                  <a:lnTo>
                    <a:pt x="1202690" y="2653030"/>
                  </a:lnTo>
                  <a:lnTo>
                    <a:pt x="2653030" y="1202690"/>
                  </a:lnTo>
                  <a:close/>
                  <a:moveTo>
                    <a:pt x="2653030" y="913130"/>
                  </a:moveTo>
                  <a:lnTo>
                    <a:pt x="2653030" y="840740"/>
                  </a:lnTo>
                  <a:lnTo>
                    <a:pt x="840740" y="2653030"/>
                  </a:lnTo>
                  <a:lnTo>
                    <a:pt x="913130" y="2653030"/>
                  </a:lnTo>
                  <a:lnTo>
                    <a:pt x="2653030" y="913130"/>
                  </a:lnTo>
                  <a:close/>
                  <a:moveTo>
                    <a:pt x="2653030" y="1057910"/>
                  </a:moveTo>
                  <a:lnTo>
                    <a:pt x="2653030" y="985520"/>
                  </a:lnTo>
                  <a:lnTo>
                    <a:pt x="985520" y="2653030"/>
                  </a:lnTo>
                  <a:lnTo>
                    <a:pt x="1057910" y="2653030"/>
                  </a:lnTo>
                  <a:lnTo>
                    <a:pt x="2653030" y="1057910"/>
                  </a:lnTo>
                  <a:close/>
                </a:path>
              </a:pathLst>
            </a:custGeom>
            <a:solidFill>
              <a:srgbClr val="1B75BC"/>
            </a:solidFill>
          </p:spPr>
        </p:sp>
      </p:grpSp>
      <p:sp>
        <p:nvSpPr>
          <p:cNvPr id="13" name="AutoShape 13"/>
          <p:cNvSpPr/>
          <p:nvPr/>
        </p:nvSpPr>
        <p:spPr>
          <a:xfrm>
            <a:off x="15423302" y="-1028700"/>
            <a:ext cx="3048000" cy="8229600"/>
          </a:xfrm>
          <a:prstGeom prst="rect">
            <a:avLst/>
          </a:prstGeom>
          <a:solidFill>
            <a:srgbClr val="1B75BC"/>
          </a:solidFill>
        </p:spPr>
      </p:sp>
      <p:pic>
        <p:nvPicPr>
          <p:cNvPr id="14" name="Picture 14"/>
          <p:cNvPicPr>
            <a:picLocks noChangeAspect="1"/>
          </p:cNvPicPr>
          <p:nvPr/>
        </p:nvPicPr>
        <p:blipFill>
          <a:blip r:embed="rId5"/>
          <a:srcRect/>
          <a:stretch>
            <a:fillRect/>
          </a:stretch>
        </p:blipFill>
        <p:spPr>
          <a:xfrm>
            <a:off x="16616096" y="7799146"/>
            <a:ext cx="1286409" cy="2091722"/>
          </a:xfrm>
          <a:prstGeom prst="rect">
            <a:avLst/>
          </a:prstGeom>
        </p:spPr>
      </p:pic>
      <p:sp>
        <p:nvSpPr>
          <p:cNvPr id="15" name="Rectangle 14"/>
          <p:cNvSpPr/>
          <p:nvPr/>
        </p:nvSpPr>
        <p:spPr>
          <a:xfrm>
            <a:off x="18321528" y="-174512"/>
            <a:ext cx="2012102" cy="1131022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63211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Texas is still a Red state</a:t>
            </a:r>
            <a:endParaRPr lang="en-US" sz="6600" b="1" dirty="0"/>
          </a:p>
        </p:txBody>
      </p:sp>
      <p:sp>
        <p:nvSpPr>
          <p:cNvPr id="3" name="Content Placeholder 2"/>
          <p:cNvSpPr>
            <a:spLocks noGrp="1"/>
          </p:cNvSpPr>
          <p:nvPr>
            <p:ph idx="1"/>
          </p:nvPr>
        </p:nvSpPr>
        <p:spPr>
          <a:xfrm>
            <a:off x="2115041" y="2349002"/>
            <a:ext cx="8095759" cy="6931023"/>
          </a:xfrm>
        </p:spPr>
        <p:txBody>
          <a:bodyPr>
            <a:normAutofit lnSpcReduction="10000"/>
          </a:bodyPr>
          <a:lstStyle/>
          <a:p>
            <a:pPr>
              <a:spcAft>
                <a:spcPts val="1800"/>
              </a:spcAft>
            </a:pPr>
            <a:r>
              <a:rPr lang="en-US" sz="4200" dirty="0" smtClean="0"/>
              <a:t>Texas demonstrated overall statewide support for Republican candidates</a:t>
            </a:r>
          </a:p>
          <a:p>
            <a:pPr marL="914400" lvl="1" indent="-488950">
              <a:spcAft>
                <a:spcPts val="1800"/>
              </a:spcAft>
              <a:buFont typeface="Wingdings" panose="05000000000000000000" pitchFamily="2" charset="2"/>
              <a:buChar char="Ø"/>
            </a:pPr>
            <a:r>
              <a:rPr lang="en-US" sz="3600" dirty="0" smtClean="0"/>
              <a:t>Donald Trump won Texas</a:t>
            </a:r>
          </a:p>
          <a:p>
            <a:pPr marL="914400" lvl="1" indent="-488950">
              <a:spcAft>
                <a:spcPts val="1800"/>
              </a:spcAft>
              <a:buFont typeface="Wingdings" panose="05000000000000000000" pitchFamily="2" charset="2"/>
              <a:buChar char="Ø"/>
            </a:pPr>
            <a:r>
              <a:rPr lang="en-US" sz="3600" dirty="0" smtClean="0"/>
              <a:t>Senator John Cornyn was re-elected</a:t>
            </a:r>
          </a:p>
          <a:p>
            <a:pPr marL="914400" lvl="1" indent="-488950">
              <a:spcAft>
                <a:spcPts val="1800"/>
              </a:spcAft>
              <a:buFont typeface="Wingdings" panose="05000000000000000000" pitchFamily="2" charset="2"/>
              <a:buChar char="Ø"/>
            </a:pPr>
            <a:r>
              <a:rPr lang="en-US" sz="3600" dirty="0" smtClean="0"/>
              <a:t>64% of the US Congressional delegation from Texas will remain Republican</a:t>
            </a:r>
          </a:p>
          <a:p>
            <a:pPr marL="914400" lvl="1" indent="-488950">
              <a:spcAft>
                <a:spcPts val="1800"/>
              </a:spcAft>
              <a:buFont typeface="Wingdings" panose="05000000000000000000" pitchFamily="2" charset="2"/>
              <a:buChar char="Ø"/>
            </a:pPr>
            <a:r>
              <a:rPr lang="en-US" sz="3600" dirty="0" smtClean="0"/>
              <a:t>Republican Jim Write won 53% of the vote for statewide Railroad Commission post</a:t>
            </a:r>
          </a:p>
          <a:p>
            <a:pPr>
              <a:spcAft>
                <a:spcPts val="1800"/>
              </a:spcAft>
            </a:pP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513" t="2410" r="2007"/>
          <a:stretch/>
        </p:blipFill>
        <p:spPr>
          <a:xfrm>
            <a:off x="10210800" y="828210"/>
            <a:ext cx="6172200" cy="6578266"/>
          </a:xfrm>
          <a:prstGeom prst="rect">
            <a:avLst/>
          </a:prstGeom>
        </p:spPr>
      </p:pic>
      <p:sp>
        <p:nvSpPr>
          <p:cNvPr id="5" name="TextBox 4"/>
          <p:cNvSpPr txBox="1"/>
          <p:nvPr/>
        </p:nvSpPr>
        <p:spPr>
          <a:xfrm>
            <a:off x="12039600" y="7257139"/>
            <a:ext cx="2971800" cy="369332"/>
          </a:xfrm>
          <a:prstGeom prst="rect">
            <a:avLst/>
          </a:prstGeom>
          <a:noFill/>
        </p:spPr>
        <p:txBody>
          <a:bodyPr wrap="square" rtlCol="0">
            <a:spAutoFit/>
          </a:bodyPr>
          <a:lstStyle/>
          <a:p>
            <a:pPr algn="ctr"/>
            <a:r>
              <a:rPr lang="en-US" dirty="0" smtClean="0"/>
              <a:t>Courtesy of the Texas Tribune</a:t>
            </a:r>
            <a:endParaRPr lang="en-US" dirty="0"/>
          </a:p>
        </p:txBody>
      </p:sp>
    </p:spTree>
    <p:extLst>
      <p:ext uri="{BB962C8B-B14F-4D97-AF65-F5344CB8AC3E}">
        <p14:creationId xmlns:p14="http://schemas.microsoft.com/office/powerpoint/2010/main" val="558626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967970" y="6233323"/>
            <a:ext cx="8201891" cy="3443503"/>
          </a:xfrm>
          <a:prstGeom prst="rect">
            <a:avLst/>
          </a:prstGeom>
          <a:solidFill>
            <a:srgbClr val="C00000"/>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12" name="Rectangle 11"/>
          <p:cNvSpPr/>
          <p:nvPr/>
        </p:nvSpPr>
        <p:spPr>
          <a:xfrm>
            <a:off x="6934200" y="2349002"/>
            <a:ext cx="8201891" cy="3405976"/>
          </a:xfrm>
          <a:prstGeom prst="rect">
            <a:avLst/>
          </a:prstGeom>
          <a:solidFill>
            <a:srgbClr val="C00000"/>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10" name="Rectangle 9"/>
          <p:cNvSpPr/>
          <p:nvPr/>
        </p:nvSpPr>
        <p:spPr>
          <a:xfrm>
            <a:off x="2115040" y="2349002"/>
            <a:ext cx="4361960" cy="7290298"/>
          </a:xfrm>
          <a:prstGeom prst="rect">
            <a:avLst/>
          </a:prstGeom>
          <a:solidFill>
            <a:srgbClr val="C00000"/>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sz="6000" b="1" dirty="0" smtClean="0"/>
              <a:t>Consistent </a:t>
            </a:r>
            <a:r>
              <a:rPr lang="en-US" sz="6000" b="1" dirty="0" smtClean="0"/>
              <a:t>Leadership</a:t>
            </a:r>
            <a:endParaRPr lang="en-US" sz="6000" b="1" dirty="0"/>
          </a:p>
        </p:txBody>
      </p:sp>
      <p:pic>
        <p:nvPicPr>
          <p:cNvPr id="1026" name="Picture 2" descr="Dan Patrick (politician)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2492" y="2705100"/>
            <a:ext cx="3707056" cy="49931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exas Sen. Larry Taylor Unveils New School Finance Bill, Adding $5,000  Teacher Pay Raise | KU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832" r="11631"/>
          <a:stretch/>
        </p:blipFill>
        <p:spPr bwMode="auto">
          <a:xfrm>
            <a:off x="11501638" y="2349002"/>
            <a:ext cx="3634453" cy="340597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exas budget taking shape as Senate panel backs spending plan | The Texas  Tribune"/>
          <p:cNvPicPr>
            <a:picLocks noChangeAspect="1" noChangeArrowheads="1"/>
          </p:cNvPicPr>
          <p:nvPr/>
        </p:nvPicPr>
        <p:blipFill rotWithShape="1">
          <a:blip r:embed="rId5">
            <a:extLst>
              <a:ext uri="{28A0092B-C50C-407E-A947-70E740481C1C}">
                <a14:useLocalDpi xmlns:a14="http://schemas.microsoft.com/office/drawing/2010/main" val="0"/>
              </a:ext>
            </a:extLst>
          </a:blip>
          <a:srcRect l="26933" t="10578" r="17788" b="11764"/>
          <a:stretch/>
        </p:blipFill>
        <p:spPr bwMode="auto">
          <a:xfrm>
            <a:off x="11501638" y="6248973"/>
            <a:ext cx="3641899" cy="34278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442492" y="7962900"/>
            <a:ext cx="3707056" cy="1446550"/>
          </a:xfrm>
          <a:prstGeom prst="rect">
            <a:avLst/>
          </a:prstGeom>
          <a:noFill/>
        </p:spPr>
        <p:txBody>
          <a:bodyPr wrap="square" rtlCol="0">
            <a:spAutoFit/>
          </a:bodyPr>
          <a:lstStyle/>
          <a:p>
            <a:pPr algn="ctr"/>
            <a:r>
              <a:rPr lang="en-US" sz="4400" b="1" dirty="0" smtClean="0">
                <a:solidFill>
                  <a:schemeClr val="bg1"/>
                </a:solidFill>
                <a:latin typeface="Calibri" panose="020F0502020204030204" pitchFamily="34" charset="0"/>
                <a:cs typeface="Calibri" panose="020F0502020204030204" pitchFamily="34" charset="0"/>
              </a:rPr>
              <a:t>Lt. Governor</a:t>
            </a:r>
          </a:p>
          <a:p>
            <a:pPr algn="ctr"/>
            <a:r>
              <a:rPr lang="en-US" sz="4400" b="1" dirty="0" smtClean="0">
                <a:solidFill>
                  <a:schemeClr val="bg1"/>
                </a:solidFill>
                <a:latin typeface="Calibri" panose="020F0502020204030204" pitchFamily="34" charset="0"/>
                <a:cs typeface="Calibri" panose="020F0502020204030204" pitchFamily="34" charset="0"/>
              </a:rPr>
              <a:t>Dan Patrick</a:t>
            </a:r>
            <a:endParaRPr lang="en-US" sz="4400" b="1" dirty="0">
              <a:solidFill>
                <a:schemeClr val="bg1"/>
              </a:solidFill>
              <a:latin typeface="Calibri" panose="020F0502020204030204" pitchFamily="34" charset="0"/>
              <a:cs typeface="Calibri" panose="020F0502020204030204" pitchFamily="34" charset="0"/>
            </a:endParaRPr>
          </a:p>
        </p:txBody>
      </p:sp>
      <p:sp>
        <p:nvSpPr>
          <p:cNvPr id="13" name="TextBox 12"/>
          <p:cNvSpPr txBox="1"/>
          <p:nvPr/>
        </p:nvSpPr>
        <p:spPr>
          <a:xfrm>
            <a:off x="7122419" y="3123490"/>
            <a:ext cx="4191000" cy="1754326"/>
          </a:xfrm>
          <a:prstGeom prst="rect">
            <a:avLst/>
          </a:prstGeom>
          <a:noFill/>
        </p:spPr>
        <p:txBody>
          <a:bodyPr wrap="square" rtlCol="0">
            <a:spAutoFit/>
          </a:bodyPr>
          <a:lstStyle/>
          <a:p>
            <a:pPr algn="r"/>
            <a:r>
              <a:rPr lang="en-US" sz="3600" b="1" dirty="0" smtClean="0">
                <a:solidFill>
                  <a:schemeClr val="bg1"/>
                </a:solidFill>
                <a:latin typeface="Calibri" panose="020F0502020204030204" pitchFamily="34" charset="0"/>
                <a:cs typeface="Calibri" panose="020F0502020204030204" pitchFamily="34" charset="0"/>
              </a:rPr>
              <a:t>Senator Larry Taylor</a:t>
            </a:r>
          </a:p>
          <a:p>
            <a:pPr algn="r"/>
            <a:r>
              <a:rPr lang="en-US" sz="3600" b="1" dirty="0" smtClean="0">
                <a:solidFill>
                  <a:schemeClr val="bg1"/>
                </a:solidFill>
                <a:latin typeface="Calibri" panose="020F0502020204030204" pitchFamily="34" charset="0"/>
                <a:cs typeface="Calibri" panose="020F0502020204030204" pitchFamily="34" charset="0"/>
              </a:rPr>
              <a:t>Senate Education Committee Chair</a:t>
            </a:r>
            <a:endParaRPr lang="en-US" sz="3600" b="1" dirty="0">
              <a:solidFill>
                <a:schemeClr val="bg1"/>
              </a:solidFill>
              <a:latin typeface="Calibri" panose="020F0502020204030204" pitchFamily="34" charset="0"/>
              <a:cs typeface="Calibri" panose="020F0502020204030204" pitchFamily="34" charset="0"/>
            </a:endParaRPr>
          </a:p>
        </p:txBody>
      </p:sp>
      <p:sp>
        <p:nvSpPr>
          <p:cNvPr id="19" name="TextBox 18"/>
          <p:cNvSpPr txBox="1"/>
          <p:nvPr/>
        </p:nvSpPr>
        <p:spPr>
          <a:xfrm>
            <a:off x="7139304" y="6931849"/>
            <a:ext cx="4191000" cy="1754326"/>
          </a:xfrm>
          <a:prstGeom prst="rect">
            <a:avLst/>
          </a:prstGeom>
          <a:noFill/>
        </p:spPr>
        <p:txBody>
          <a:bodyPr wrap="square" rtlCol="0">
            <a:spAutoFit/>
          </a:bodyPr>
          <a:lstStyle/>
          <a:p>
            <a:pPr algn="r"/>
            <a:r>
              <a:rPr lang="en-US" sz="3600" b="1" dirty="0" smtClean="0">
                <a:solidFill>
                  <a:schemeClr val="bg1"/>
                </a:solidFill>
                <a:latin typeface="Calibri" panose="020F0502020204030204" pitchFamily="34" charset="0"/>
                <a:cs typeface="Calibri" panose="020F0502020204030204" pitchFamily="34" charset="0"/>
              </a:rPr>
              <a:t>Senator Jane Nelson</a:t>
            </a:r>
          </a:p>
          <a:p>
            <a:pPr algn="r"/>
            <a:r>
              <a:rPr lang="en-US" sz="3600" b="1" dirty="0" smtClean="0">
                <a:solidFill>
                  <a:schemeClr val="bg1"/>
                </a:solidFill>
                <a:latin typeface="Calibri" panose="020F0502020204030204" pitchFamily="34" charset="0"/>
                <a:cs typeface="Calibri" panose="020F0502020204030204" pitchFamily="34" charset="0"/>
              </a:rPr>
              <a:t>Senate Finance Committee Chair</a:t>
            </a:r>
            <a:endParaRPr lang="en-US" sz="36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139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fade">
                                      <p:cBhvr>
                                        <p:cTn id="17" dur="1000"/>
                                        <p:tgtEl>
                                          <p:spTgt spid="1030"/>
                                        </p:tgtEl>
                                      </p:cBhvr>
                                    </p:animEffect>
                                    <p:anim calcmode="lin" valueType="num">
                                      <p:cBhvr>
                                        <p:cTn id="18" dur="1000" fill="hold"/>
                                        <p:tgtEl>
                                          <p:spTgt spid="1030"/>
                                        </p:tgtEl>
                                        <p:attrNameLst>
                                          <p:attrName>ppt_x</p:attrName>
                                        </p:attrNameLst>
                                      </p:cBhvr>
                                      <p:tavLst>
                                        <p:tav tm="0">
                                          <p:val>
                                            <p:strVal val="#ppt_x"/>
                                          </p:val>
                                        </p:tav>
                                        <p:tav tm="100000">
                                          <p:val>
                                            <p:strVal val="#ppt_x"/>
                                          </p:val>
                                        </p:tav>
                                      </p:tavLst>
                                    </p:anim>
                                    <p:anim calcmode="lin" valueType="num">
                                      <p:cBhvr>
                                        <p:cTn id="19"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32"/>
                                        </p:tgtEl>
                                        <p:attrNameLst>
                                          <p:attrName>style.visibility</p:attrName>
                                        </p:attrNameLst>
                                      </p:cBhvr>
                                      <p:to>
                                        <p:strVal val="visible"/>
                                      </p:to>
                                    </p:set>
                                    <p:animEffect transition="in" filter="fade">
                                      <p:cBhvr>
                                        <p:cTn id="34" dur="1000"/>
                                        <p:tgtEl>
                                          <p:spTgt spid="1032"/>
                                        </p:tgtEl>
                                      </p:cBhvr>
                                    </p:animEffect>
                                    <p:anim calcmode="lin" valueType="num">
                                      <p:cBhvr>
                                        <p:cTn id="35" dur="1000" fill="hold"/>
                                        <p:tgtEl>
                                          <p:spTgt spid="1032"/>
                                        </p:tgtEl>
                                        <p:attrNameLst>
                                          <p:attrName>ppt_x</p:attrName>
                                        </p:attrNameLst>
                                      </p:cBhvr>
                                      <p:tavLst>
                                        <p:tav tm="0">
                                          <p:val>
                                            <p:strVal val="#ppt_x"/>
                                          </p:val>
                                        </p:tav>
                                        <p:tav tm="100000">
                                          <p:val>
                                            <p:strVal val="#ppt_x"/>
                                          </p:val>
                                        </p:tav>
                                      </p:tavLst>
                                    </p:anim>
                                    <p:anim calcmode="lin" valueType="num">
                                      <p:cBhvr>
                                        <p:cTn id="36"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2" grpId="0" animBg="1"/>
      <p:bldP spid="13"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Partisan Composition of the </a:t>
            </a:r>
            <a:r>
              <a:rPr lang="en-US" sz="6000" b="1" dirty="0"/>
              <a:t>Texas </a:t>
            </a:r>
            <a:r>
              <a:rPr lang="en-US" sz="6000" b="1" dirty="0" smtClean="0"/>
              <a:t>Senate</a:t>
            </a:r>
            <a:endParaRPr lang="en-US" sz="6000" b="1" dirty="0"/>
          </a:p>
        </p:txBody>
      </p:sp>
      <p:graphicFrame>
        <p:nvGraphicFramePr>
          <p:cNvPr id="14" name="Table 13"/>
          <p:cNvGraphicFramePr>
            <a:graphicFrameLocks noGrp="1"/>
          </p:cNvGraphicFramePr>
          <p:nvPr>
            <p:extLst>
              <p:ext uri="{D42A27DB-BD31-4B8C-83A1-F6EECF244321}">
                <p14:modId xmlns:p14="http://schemas.microsoft.com/office/powerpoint/2010/main" val="1544291974"/>
              </p:ext>
            </p:extLst>
          </p:nvPr>
        </p:nvGraphicFramePr>
        <p:xfrm>
          <a:off x="18821400" y="3390900"/>
          <a:ext cx="6057900" cy="2011680"/>
        </p:xfrm>
        <a:graphic>
          <a:graphicData uri="http://schemas.openxmlformats.org/drawingml/2006/table">
            <a:tbl>
              <a:tblPr firstRow="1" bandRow="1">
                <a:tableStyleId>{F5AB1C69-6EDB-4FF4-983F-18BD219EF322}</a:tableStyleId>
              </a:tblPr>
              <a:tblGrid>
                <a:gridCol w="2019300">
                  <a:extLst>
                    <a:ext uri="{9D8B030D-6E8A-4147-A177-3AD203B41FA5}">
                      <a16:colId xmlns:a16="http://schemas.microsoft.com/office/drawing/2014/main" val="1530421810"/>
                    </a:ext>
                  </a:extLst>
                </a:gridCol>
                <a:gridCol w="2019300">
                  <a:extLst>
                    <a:ext uri="{9D8B030D-6E8A-4147-A177-3AD203B41FA5}">
                      <a16:colId xmlns:a16="http://schemas.microsoft.com/office/drawing/2014/main" val="2578187910"/>
                    </a:ext>
                  </a:extLst>
                </a:gridCol>
                <a:gridCol w="2019300">
                  <a:extLst>
                    <a:ext uri="{9D8B030D-6E8A-4147-A177-3AD203B41FA5}">
                      <a16:colId xmlns:a16="http://schemas.microsoft.com/office/drawing/2014/main" val="2992083690"/>
                    </a:ext>
                  </a:extLst>
                </a:gridCol>
              </a:tblGrid>
              <a:tr h="370840">
                <a:tc>
                  <a:txBody>
                    <a:bodyPr/>
                    <a:lstStyle/>
                    <a:p>
                      <a:endParaRPr lang="en-US" dirty="0">
                        <a:latin typeface="Calibri" panose="020F0502020204030204" pitchFamily="34" charset="0"/>
                        <a:cs typeface="Calibri" panose="020F0502020204030204" pitchFamily="34" charset="0"/>
                      </a:endParaRPr>
                    </a:p>
                  </a:txBody>
                  <a:tcPr/>
                </a:tc>
                <a:tc>
                  <a:txBody>
                    <a:bodyPr/>
                    <a:lstStyle/>
                    <a:p>
                      <a:r>
                        <a:rPr lang="en-US" dirty="0" smtClean="0">
                          <a:latin typeface="Calibri" panose="020F0502020204030204" pitchFamily="34" charset="0"/>
                          <a:cs typeface="Calibri" panose="020F0502020204030204" pitchFamily="34" charset="0"/>
                        </a:rPr>
                        <a:t>Republicans</a:t>
                      </a:r>
                      <a:endParaRPr lang="en-US" dirty="0">
                        <a:latin typeface="Calibri" panose="020F0502020204030204" pitchFamily="34" charset="0"/>
                        <a:cs typeface="Calibri" panose="020F0502020204030204" pitchFamily="34" charset="0"/>
                      </a:endParaRPr>
                    </a:p>
                  </a:txBody>
                  <a:tcPr/>
                </a:tc>
                <a:tc>
                  <a:txBody>
                    <a:bodyPr/>
                    <a:lstStyle/>
                    <a:p>
                      <a:r>
                        <a:rPr lang="en-US" dirty="0" smtClean="0">
                          <a:latin typeface="Calibri" panose="020F0502020204030204" pitchFamily="34" charset="0"/>
                          <a:cs typeface="Calibri" panose="020F0502020204030204" pitchFamily="34" charset="0"/>
                        </a:rPr>
                        <a:t>Democrats</a:t>
                      </a:r>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29834512"/>
                  </a:ext>
                </a:extLst>
              </a:tr>
              <a:tr h="370840">
                <a:tc>
                  <a:txBody>
                    <a:bodyPr/>
                    <a:lstStyle/>
                    <a:p>
                      <a:r>
                        <a:rPr lang="en-US" dirty="0" smtClean="0">
                          <a:latin typeface="Calibri" panose="020F0502020204030204" pitchFamily="34" charset="0"/>
                          <a:cs typeface="Calibri" panose="020F0502020204030204" pitchFamily="34" charset="0"/>
                        </a:rPr>
                        <a:t>85</a:t>
                      </a:r>
                      <a:r>
                        <a:rPr lang="en-US" baseline="30000" dirty="0" smtClean="0">
                          <a:latin typeface="Calibri" panose="020F0502020204030204" pitchFamily="34" charset="0"/>
                          <a:cs typeface="Calibri" panose="020F0502020204030204" pitchFamily="34" charset="0"/>
                        </a:rPr>
                        <a:t>th</a:t>
                      </a:r>
                      <a:r>
                        <a:rPr lang="en-US" dirty="0" smtClean="0">
                          <a:latin typeface="Calibri" panose="020F0502020204030204" pitchFamily="34" charset="0"/>
                          <a:cs typeface="Calibri" panose="020F0502020204030204" pitchFamily="34" charset="0"/>
                        </a:rPr>
                        <a:t> (2017)</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21</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10</a:t>
                      </a:r>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73777448"/>
                  </a:ext>
                </a:extLst>
              </a:tr>
              <a:tr h="370840">
                <a:tc>
                  <a:txBody>
                    <a:bodyPr/>
                    <a:lstStyle/>
                    <a:p>
                      <a:r>
                        <a:rPr lang="en-US" dirty="0" smtClean="0">
                          <a:latin typeface="Calibri" panose="020F0502020204030204" pitchFamily="34" charset="0"/>
                          <a:cs typeface="Calibri" panose="020F0502020204030204" pitchFamily="34" charset="0"/>
                        </a:rPr>
                        <a:t>86</a:t>
                      </a:r>
                      <a:r>
                        <a:rPr lang="en-US" baseline="30000" dirty="0" smtClean="0">
                          <a:latin typeface="Calibri" panose="020F0502020204030204" pitchFamily="34" charset="0"/>
                          <a:cs typeface="Calibri" panose="020F0502020204030204" pitchFamily="34" charset="0"/>
                        </a:rPr>
                        <a:t>th</a:t>
                      </a:r>
                      <a:r>
                        <a:rPr lang="en-US" dirty="0" smtClean="0">
                          <a:latin typeface="Calibri" panose="020F0502020204030204" pitchFamily="34" charset="0"/>
                          <a:cs typeface="Calibri" panose="020F0502020204030204" pitchFamily="34" charset="0"/>
                        </a:rPr>
                        <a:t> (2019)</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19</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12</a:t>
                      </a:r>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24429210"/>
                  </a:ext>
                </a:extLst>
              </a:tr>
              <a:tr h="370840">
                <a:tc>
                  <a:txBody>
                    <a:bodyPr/>
                    <a:lstStyle/>
                    <a:p>
                      <a:r>
                        <a:rPr lang="en-US" dirty="0" smtClean="0">
                          <a:latin typeface="Calibri" panose="020F0502020204030204" pitchFamily="34" charset="0"/>
                          <a:cs typeface="Calibri" panose="020F0502020204030204" pitchFamily="34" charset="0"/>
                        </a:rPr>
                        <a:t>87</a:t>
                      </a:r>
                      <a:r>
                        <a:rPr lang="en-US" baseline="30000" dirty="0" smtClean="0">
                          <a:latin typeface="Calibri" panose="020F0502020204030204" pitchFamily="34" charset="0"/>
                          <a:cs typeface="Calibri" panose="020F0502020204030204" pitchFamily="34" charset="0"/>
                        </a:rPr>
                        <a:t>th</a:t>
                      </a:r>
                      <a:r>
                        <a:rPr lang="en-US" dirty="0" smtClean="0">
                          <a:latin typeface="Calibri" panose="020F0502020204030204" pitchFamily="34" charset="0"/>
                          <a:cs typeface="Calibri" panose="020F0502020204030204" pitchFamily="34" charset="0"/>
                        </a:rPr>
                        <a:t> (2021)</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18</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13</a:t>
                      </a:r>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44070873"/>
                  </a:ext>
                </a:extLst>
              </a:tr>
            </a:tbl>
          </a:graphicData>
        </a:graphic>
      </p:graphicFrame>
      <p:graphicFrame>
        <p:nvGraphicFramePr>
          <p:cNvPr id="19" name="Chart 18"/>
          <p:cNvGraphicFramePr>
            <a:graphicFrameLocks/>
          </p:cNvGraphicFramePr>
          <p:nvPr>
            <p:extLst>
              <p:ext uri="{D42A27DB-BD31-4B8C-83A1-F6EECF244321}">
                <p14:modId xmlns:p14="http://schemas.microsoft.com/office/powerpoint/2010/main" val="4043994000"/>
              </p:ext>
            </p:extLst>
          </p:nvPr>
        </p:nvGraphicFramePr>
        <p:xfrm>
          <a:off x="2150209" y="2476500"/>
          <a:ext cx="11811000" cy="7086600"/>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p:cNvSpPr txBox="1"/>
          <p:nvPr/>
        </p:nvSpPr>
        <p:spPr>
          <a:xfrm>
            <a:off x="11811000" y="5391912"/>
            <a:ext cx="3869591" cy="2553891"/>
          </a:xfrm>
          <a:prstGeom prst="round2Diag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3600" dirty="0">
                <a:latin typeface="Calibri" panose="020F0502020204030204" pitchFamily="34" charset="0"/>
                <a:cs typeface="Calibri" panose="020F0502020204030204" pitchFamily="34" charset="0"/>
              </a:rPr>
              <a:t>T</a:t>
            </a:r>
            <a:r>
              <a:rPr lang="en-US" sz="3600" dirty="0" smtClean="0">
                <a:latin typeface="Calibri" panose="020F0502020204030204" pitchFamily="34" charset="0"/>
                <a:cs typeface="Calibri" panose="020F0502020204030204" pitchFamily="34" charset="0"/>
              </a:rPr>
              <a:t>he Texas </a:t>
            </a:r>
            <a:r>
              <a:rPr lang="en-US" sz="3600" dirty="0" smtClean="0">
                <a:latin typeface="Calibri" panose="020F0502020204030204" pitchFamily="34" charset="0"/>
                <a:cs typeface="Calibri" panose="020F0502020204030204" pitchFamily="34" charset="0"/>
              </a:rPr>
              <a:t>Senate </a:t>
            </a:r>
            <a:r>
              <a:rPr lang="en-US" sz="3600" dirty="0" smtClean="0">
                <a:latin typeface="Calibri" panose="020F0502020204030204" pitchFamily="34" charset="0"/>
                <a:cs typeface="Calibri" panose="020F0502020204030204" pitchFamily="34" charset="0"/>
              </a:rPr>
              <a:t>includes </a:t>
            </a:r>
            <a:endParaRPr lang="en-US" sz="3600" dirty="0" smtClean="0">
              <a:latin typeface="Calibri" panose="020F0502020204030204" pitchFamily="34" charset="0"/>
              <a:cs typeface="Calibri" panose="020F0502020204030204" pitchFamily="34" charset="0"/>
            </a:endParaRPr>
          </a:p>
          <a:p>
            <a:r>
              <a:rPr lang="en-US" sz="3600" dirty="0" smtClean="0">
                <a:latin typeface="Calibri" panose="020F0502020204030204" pitchFamily="34" charset="0"/>
                <a:cs typeface="Calibri" panose="020F0502020204030204" pitchFamily="34" charset="0"/>
              </a:rPr>
              <a:t>18 Republicans </a:t>
            </a:r>
          </a:p>
          <a:p>
            <a:r>
              <a:rPr lang="en-US" sz="3600" dirty="0" smtClean="0">
                <a:latin typeface="Calibri" panose="020F0502020204030204" pitchFamily="34" charset="0"/>
                <a:cs typeface="Calibri" panose="020F0502020204030204" pitchFamily="34" charset="0"/>
              </a:rPr>
              <a:t>&amp; 13 Democrats</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733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Senate Education Committee</a:t>
            </a:r>
            <a:endParaRPr lang="en-US" sz="6000" b="1"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303" t="10460" r="9848" b="8732"/>
          <a:stretch/>
        </p:blipFill>
        <p:spPr>
          <a:xfrm>
            <a:off x="2115040" y="2705100"/>
            <a:ext cx="13236718" cy="7091099"/>
          </a:xfrm>
          <a:prstGeom prst="rect">
            <a:avLst/>
          </a:prstGeom>
        </p:spPr>
      </p:pic>
    </p:spTree>
    <p:extLst>
      <p:ext uri="{BB962C8B-B14F-4D97-AF65-F5344CB8AC3E}">
        <p14:creationId xmlns:p14="http://schemas.microsoft.com/office/powerpoint/2010/main" val="3974918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Senate Education Committee</a:t>
            </a:r>
            <a:endParaRPr lang="en-US" sz="6000" b="1"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303" t="7925" r="9091" b="9204"/>
          <a:stretch/>
        </p:blipFill>
        <p:spPr>
          <a:xfrm>
            <a:off x="2115041" y="2476501"/>
            <a:ext cx="13429760" cy="7312880"/>
          </a:xfrm>
          <a:prstGeom prst="rect">
            <a:avLst/>
          </a:prstGeom>
        </p:spPr>
      </p:pic>
    </p:spTree>
    <p:extLst>
      <p:ext uri="{BB962C8B-B14F-4D97-AF65-F5344CB8AC3E}">
        <p14:creationId xmlns:p14="http://schemas.microsoft.com/office/powerpoint/2010/main" val="31006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Texas House in 2021</a:t>
            </a:r>
          </a:p>
        </p:txBody>
      </p:sp>
      <p:sp>
        <p:nvSpPr>
          <p:cNvPr id="8" name="TextBox 7"/>
          <p:cNvSpPr txBox="1"/>
          <p:nvPr/>
        </p:nvSpPr>
        <p:spPr>
          <a:xfrm>
            <a:off x="2115040" y="3162300"/>
            <a:ext cx="5581160" cy="4392692"/>
          </a:xfrm>
          <a:prstGeom prst="round2Diag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defTabSz="1371600">
              <a:spcBef>
                <a:spcPts val="1800"/>
              </a:spcBef>
              <a:spcAft>
                <a:spcPts val="1800"/>
              </a:spcAft>
            </a:pPr>
            <a:r>
              <a:rPr lang="en-US" sz="4200" dirty="0">
                <a:solidFill>
                  <a:prstClr val="black"/>
                </a:solidFill>
                <a:latin typeface="Calibri" panose="020F0502020204030204" pitchFamily="34" charset="0"/>
                <a:cs typeface="Calibri" panose="020F0502020204030204" pitchFamily="34" charset="0"/>
              </a:rPr>
              <a:t>With 83 seats, Republicans retain majority of the </a:t>
            </a:r>
            <a:r>
              <a:rPr lang="en-US" sz="4200" dirty="0" smtClean="0">
                <a:solidFill>
                  <a:prstClr val="black"/>
                </a:solidFill>
                <a:latin typeface="Calibri" panose="020F0502020204030204" pitchFamily="34" charset="0"/>
                <a:cs typeface="Calibri" panose="020F0502020204030204" pitchFamily="34" charset="0"/>
              </a:rPr>
              <a:t>         150-member </a:t>
            </a:r>
            <a:r>
              <a:rPr lang="en-US" sz="4200" dirty="0">
                <a:solidFill>
                  <a:prstClr val="black"/>
                </a:solidFill>
                <a:latin typeface="Calibri" panose="020F0502020204030204" pitchFamily="34" charset="0"/>
                <a:cs typeface="Calibri" panose="020F0502020204030204" pitchFamily="34" charset="0"/>
              </a:rPr>
              <a:t>House, with Democrats maintaining 67 seats </a:t>
            </a:r>
          </a:p>
        </p:txBody>
      </p:sp>
      <p:graphicFrame>
        <p:nvGraphicFramePr>
          <p:cNvPr id="9" name="Chart 8"/>
          <p:cNvGraphicFramePr>
            <a:graphicFrameLocks/>
          </p:cNvGraphicFramePr>
          <p:nvPr>
            <p:extLst>
              <p:ext uri="{D42A27DB-BD31-4B8C-83A1-F6EECF244321}">
                <p14:modId xmlns:p14="http://schemas.microsoft.com/office/powerpoint/2010/main" val="937757662"/>
              </p:ext>
            </p:extLst>
          </p:nvPr>
        </p:nvGraphicFramePr>
        <p:xfrm>
          <a:off x="6934200" y="2628900"/>
          <a:ext cx="10035050" cy="67055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6700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Speaker Dade </a:t>
            </a:r>
            <a:r>
              <a:rPr lang="en-US" sz="6000" b="1" dirty="0" smtClean="0"/>
              <a:t>Phelan</a:t>
            </a:r>
            <a:endParaRPr lang="en-US" sz="6000" b="1" dirty="0"/>
          </a:p>
        </p:txBody>
      </p:sp>
      <p:sp>
        <p:nvSpPr>
          <p:cNvPr id="3" name="Content Placeholder 2"/>
          <p:cNvSpPr>
            <a:spLocks noGrp="1"/>
          </p:cNvSpPr>
          <p:nvPr>
            <p:ph idx="1"/>
          </p:nvPr>
        </p:nvSpPr>
        <p:spPr>
          <a:xfrm>
            <a:off x="2093704" y="2933700"/>
            <a:ext cx="13662485" cy="6931023"/>
          </a:xfrm>
        </p:spPr>
        <p:txBody>
          <a:bodyPr/>
          <a:lstStyle/>
          <a:p>
            <a:pPr>
              <a:spcBef>
                <a:spcPts val="2400"/>
              </a:spcBef>
              <a:spcAft>
                <a:spcPts val="1800"/>
              </a:spcAft>
            </a:pPr>
            <a:r>
              <a:rPr lang="en-US" sz="4400" dirty="0" smtClean="0"/>
              <a:t>Hails </a:t>
            </a:r>
            <a:r>
              <a:rPr lang="en-US" sz="4400" dirty="0" smtClean="0"/>
              <a:t>from Beaumont</a:t>
            </a:r>
          </a:p>
          <a:p>
            <a:pPr>
              <a:spcBef>
                <a:spcPts val="2400"/>
              </a:spcBef>
              <a:spcAft>
                <a:spcPts val="1800"/>
              </a:spcAft>
            </a:pPr>
            <a:r>
              <a:rPr lang="en-US" sz="4400" dirty="0" smtClean="0"/>
              <a:t>First elected to the House in </a:t>
            </a:r>
            <a:r>
              <a:rPr lang="en-US" sz="4400" dirty="0" smtClean="0"/>
              <a:t>2014</a:t>
            </a:r>
          </a:p>
          <a:p>
            <a:pPr>
              <a:spcBef>
                <a:spcPts val="2400"/>
              </a:spcBef>
              <a:spcAft>
                <a:spcPts val="1800"/>
              </a:spcAft>
            </a:pPr>
            <a:r>
              <a:rPr lang="en-US" sz="4400" dirty="0" smtClean="0"/>
              <a:t>Father to four school-aged boys</a:t>
            </a:r>
            <a:endParaRPr lang="en-US" sz="4400" dirty="0" smtClean="0"/>
          </a:p>
          <a:p>
            <a:pPr>
              <a:spcBef>
                <a:spcPts val="2400"/>
              </a:spcBef>
              <a:spcAft>
                <a:spcPts val="1800"/>
              </a:spcAft>
            </a:pPr>
            <a:r>
              <a:rPr lang="en-US" sz="4400" dirty="0" smtClean="0"/>
              <a:t>Chairman of House Committee on State Affairs in </a:t>
            </a:r>
            <a:r>
              <a:rPr lang="en-US" sz="4400" dirty="0" smtClean="0"/>
              <a:t>2019, and ally of then-Speaker Dennis Bonnen</a:t>
            </a:r>
            <a:endParaRPr lang="en-US" sz="4400" dirty="0" smtClean="0"/>
          </a:p>
          <a:p>
            <a:pPr>
              <a:spcBef>
                <a:spcPts val="2400"/>
              </a:spcBef>
              <a:spcAft>
                <a:spcPts val="1800"/>
              </a:spcAft>
            </a:pPr>
            <a:r>
              <a:rPr lang="en-US" sz="4400" dirty="0" smtClean="0"/>
              <a:t>Sponsor</a:t>
            </a:r>
            <a:r>
              <a:rPr lang="en-US" sz="4400" dirty="0" smtClean="0"/>
              <a:t> </a:t>
            </a:r>
            <a:r>
              <a:rPr lang="en-US" sz="4400" dirty="0" smtClean="0"/>
              <a:t>of 2019 legislation that would have </a:t>
            </a:r>
            <a:r>
              <a:rPr lang="en-US" sz="4400" dirty="0" smtClean="0"/>
              <a:t>prohibited the use of public money for </a:t>
            </a:r>
            <a:r>
              <a:rPr lang="en-US" sz="4400" dirty="0" smtClean="0"/>
              <a:t>lobbying</a:t>
            </a:r>
          </a:p>
          <a:p>
            <a:endParaRPr lang="en-US" dirty="0" smtClean="0"/>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7002" r="9004"/>
          <a:stretch/>
        </p:blipFill>
        <p:spPr>
          <a:xfrm>
            <a:off x="12801600" y="433943"/>
            <a:ext cx="4221342" cy="4419600"/>
          </a:xfrm>
          <a:prstGeom prst="rect">
            <a:avLst/>
          </a:prstGeom>
        </p:spPr>
      </p:pic>
    </p:spTree>
    <p:extLst>
      <p:ext uri="{BB962C8B-B14F-4D97-AF65-F5344CB8AC3E}">
        <p14:creationId xmlns:p14="http://schemas.microsoft.com/office/powerpoint/2010/main" val="71010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House Public Education Committee</a:t>
            </a:r>
            <a:endParaRPr lang="en-US" sz="6000" b="1"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7766" r="3031" b="8731"/>
          <a:stretch/>
        </p:blipFill>
        <p:spPr>
          <a:xfrm>
            <a:off x="1905000" y="2476500"/>
            <a:ext cx="13843817" cy="6705599"/>
          </a:xfrm>
          <a:prstGeom prst="rect">
            <a:avLst/>
          </a:prstGeom>
        </p:spPr>
      </p:pic>
    </p:spTree>
    <p:extLst>
      <p:ext uri="{BB962C8B-B14F-4D97-AF65-F5344CB8AC3E}">
        <p14:creationId xmlns:p14="http://schemas.microsoft.com/office/powerpoint/2010/main" val="932723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House Public Education Committee</a:t>
            </a:r>
            <a:endParaRPr lang="en-US" sz="6000" b="1"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7396" r="1712" b="7756"/>
          <a:stretch/>
        </p:blipFill>
        <p:spPr>
          <a:xfrm>
            <a:off x="1979795" y="2476500"/>
            <a:ext cx="13966224" cy="6781800"/>
          </a:xfrm>
          <a:prstGeom prst="rect">
            <a:avLst/>
          </a:prstGeom>
        </p:spPr>
      </p:pic>
    </p:spTree>
    <p:extLst>
      <p:ext uri="{BB962C8B-B14F-4D97-AF65-F5344CB8AC3E}">
        <p14:creationId xmlns:p14="http://schemas.microsoft.com/office/powerpoint/2010/main" val="190949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Other House Committee Chairs to note</a:t>
            </a:r>
            <a:endParaRPr lang="en-US" sz="5400" b="1" dirty="0"/>
          </a:p>
        </p:txBody>
      </p:sp>
      <p:pic>
        <p:nvPicPr>
          <p:cNvPr id="2050" name="Picture 2" descr="Member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5040" y="2400300"/>
            <a:ext cx="1618760" cy="22662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ember Pho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5040" y="4767872"/>
            <a:ext cx="1618760" cy="226626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ember Pho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5040" y="7200900"/>
            <a:ext cx="1618760" cy="226626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ember Pho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2447" y="6067768"/>
            <a:ext cx="1618760" cy="226626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Member Pho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87207" y="3314700"/>
            <a:ext cx="1649240" cy="23089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03523" y="2538136"/>
            <a:ext cx="4953000" cy="1938992"/>
          </a:xfrm>
          <a:prstGeom prst="rect">
            <a:avLst/>
          </a:prstGeom>
          <a:noFill/>
        </p:spPr>
        <p:txBody>
          <a:bodyPr wrap="square" rtlCol="0">
            <a:spAutoFit/>
          </a:bodyPr>
          <a:lstStyle/>
          <a:p>
            <a:r>
              <a:rPr lang="en-US" sz="2400" dirty="0" smtClean="0"/>
              <a:t>Greg Bonnen</a:t>
            </a:r>
          </a:p>
          <a:p>
            <a:r>
              <a:rPr lang="en-US" sz="2400" dirty="0" smtClean="0"/>
              <a:t>(R-Friendswood)</a:t>
            </a:r>
          </a:p>
          <a:p>
            <a:endParaRPr lang="en-US" sz="2400" dirty="0"/>
          </a:p>
          <a:p>
            <a:r>
              <a:rPr lang="en-US" sz="2400" dirty="0" smtClean="0"/>
              <a:t>House Appropriations Committee Chair</a:t>
            </a:r>
            <a:endParaRPr lang="en-US" sz="2400" dirty="0"/>
          </a:p>
        </p:txBody>
      </p:sp>
      <p:sp>
        <p:nvSpPr>
          <p:cNvPr id="10" name="TextBox 9"/>
          <p:cNvSpPr txBox="1"/>
          <p:nvPr/>
        </p:nvSpPr>
        <p:spPr>
          <a:xfrm>
            <a:off x="3964484" y="4931508"/>
            <a:ext cx="4953000" cy="1938992"/>
          </a:xfrm>
          <a:prstGeom prst="rect">
            <a:avLst/>
          </a:prstGeom>
          <a:noFill/>
        </p:spPr>
        <p:txBody>
          <a:bodyPr wrap="square" rtlCol="0">
            <a:spAutoFit/>
          </a:bodyPr>
          <a:lstStyle/>
          <a:p>
            <a:r>
              <a:rPr lang="en-US" sz="2400" dirty="0" smtClean="0"/>
              <a:t>Dustin Burrows</a:t>
            </a:r>
          </a:p>
          <a:p>
            <a:r>
              <a:rPr lang="en-US" sz="2400" dirty="0" smtClean="0"/>
              <a:t>(R-Lubbock)</a:t>
            </a:r>
          </a:p>
          <a:p>
            <a:endParaRPr lang="en-US" sz="2400" dirty="0"/>
          </a:p>
          <a:p>
            <a:r>
              <a:rPr lang="en-US" sz="2400" dirty="0" smtClean="0"/>
              <a:t>House Calendars Committee </a:t>
            </a:r>
          </a:p>
          <a:p>
            <a:r>
              <a:rPr lang="en-US" sz="2400" dirty="0" smtClean="0"/>
              <a:t>Chair</a:t>
            </a:r>
            <a:endParaRPr lang="en-US" sz="2400" dirty="0"/>
          </a:p>
        </p:txBody>
      </p:sp>
      <p:sp>
        <p:nvSpPr>
          <p:cNvPr id="11" name="TextBox 10"/>
          <p:cNvSpPr txBox="1"/>
          <p:nvPr/>
        </p:nvSpPr>
        <p:spPr>
          <a:xfrm>
            <a:off x="3964484" y="7295432"/>
            <a:ext cx="4953000" cy="1938992"/>
          </a:xfrm>
          <a:prstGeom prst="rect">
            <a:avLst/>
          </a:prstGeom>
          <a:noFill/>
        </p:spPr>
        <p:txBody>
          <a:bodyPr wrap="square" rtlCol="0">
            <a:spAutoFit/>
          </a:bodyPr>
          <a:lstStyle/>
          <a:p>
            <a:r>
              <a:rPr lang="en-US" sz="2400" dirty="0" smtClean="0"/>
              <a:t>Briscoe Cain</a:t>
            </a:r>
          </a:p>
          <a:p>
            <a:r>
              <a:rPr lang="en-US" sz="2400" dirty="0" smtClean="0"/>
              <a:t>(R-Deer Park)</a:t>
            </a:r>
          </a:p>
          <a:p>
            <a:endParaRPr lang="en-US" sz="2400" dirty="0"/>
          </a:p>
          <a:p>
            <a:r>
              <a:rPr lang="en-US" sz="2400" dirty="0" smtClean="0"/>
              <a:t>House Elections Committee </a:t>
            </a:r>
          </a:p>
          <a:p>
            <a:r>
              <a:rPr lang="en-US" sz="2400" dirty="0" smtClean="0"/>
              <a:t>Chair</a:t>
            </a:r>
            <a:endParaRPr lang="en-US" sz="2400" dirty="0"/>
          </a:p>
        </p:txBody>
      </p:sp>
      <p:sp>
        <p:nvSpPr>
          <p:cNvPr id="12" name="TextBox 11"/>
          <p:cNvSpPr txBox="1"/>
          <p:nvPr/>
        </p:nvSpPr>
        <p:spPr>
          <a:xfrm>
            <a:off x="10906170" y="3573900"/>
            <a:ext cx="4953000" cy="1938992"/>
          </a:xfrm>
          <a:prstGeom prst="rect">
            <a:avLst/>
          </a:prstGeom>
          <a:noFill/>
        </p:spPr>
        <p:txBody>
          <a:bodyPr wrap="square" rtlCol="0">
            <a:spAutoFit/>
          </a:bodyPr>
          <a:lstStyle/>
          <a:p>
            <a:r>
              <a:rPr lang="en-US" sz="2400" dirty="0" smtClean="0"/>
              <a:t>Chris Paddie</a:t>
            </a:r>
          </a:p>
          <a:p>
            <a:r>
              <a:rPr lang="en-US" sz="2400" dirty="0" smtClean="0"/>
              <a:t>(R-Marshall)</a:t>
            </a:r>
          </a:p>
          <a:p>
            <a:endParaRPr lang="en-US" sz="2400" dirty="0"/>
          </a:p>
          <a:p>
            <a:r>
              <a:rPr lang="en-US" sz="2400" dirty="0" smtClean="0"/>
              <a:t>House State Affairs Committee </a:t>
            </a:r>
          </a:p>
          <a:p>
            <a:r>
              <a:rPr lang="en-US" sz="2400" dirty="0" smtClean="0"/>
              <a:t>Chair</a:t>
            </a:r>
            <a:endParaRPr lang="en-US" sz="2400" dirty="0"/>
          </a:p>
        </p:txBody>
      </p:sp>
      <p:sp>
        <p:nvSpPr>
          <p:cNvPr id="13" name="TextBox 12"/>
          <p:cNvSpPr txBox="1"/>
          <p:nvPr/>
        </p:nvSpPr>
        <p:spPr>
          <a:xfrm>
            <a:off x="10912266" y="6231404"/>
            <a:ext cx="4953000" cy="1938992"/>
          </a:xfrm>
          <a:prstGeom prst="rect">
            <a:avLst/>
          </a:prstGeom>
          <a:noFill/>
        </p:spPr>
        <p:txBody>
          <a:bodyPr wrap="square" rtlCol="0">
            <a:spAutoFit/>
          </a:bodyPr>
          <a:lstStyle/>
          <a:p>
            <a:r>
              <a:rPr lang="en-US" sz="2400" dirty="0" smtClean="0"/>
              <a:t>Morgan Meyer</a:t>
            </a:r>
          </a:p>
          <a:p>
            <a:r>
              <a:rPr lang="en-US" sz="2400" dirty="0" smtClean="0"/>
              <a:t>(R-Dallas)</a:t>
            </a:r>
          </a:p>
          <a:p>
            <a:endParaRPr lang="en-US" sz="2400" dirty="0"/>
          </a:p>
          <a:p>
            <a:r>
              <a:rPr lang="en-US" sz="2400" dirty="0" smtClean="0"/>
              <a:t>House Ways &amp; Means Committee </a:t>
            </a:r>
          </a:p>
          <a:p>
            <a:r>
              <a:rPr lang="en-US" sz="2400" dirty="0" smtClean="0"/>
              <a:t>Chair</a:t>
            </a:r>
            <a:endParaRPr lang="en-US" sz="2400" dirty="0"/>
          </a:p>
        </p:txBody>
      </p:sp>
    </p:spTree>
    <p:extLst>
      <p:ext uri="{BB962C8B-B14F-4D97-AF65-F5344CB8AC3E}">
        <p14:creationId xmlns:p14="http://schemas.microsoft.com/office/powerpoint/2010/main" val="342060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F3F4"/>
        </a:solidFill>
        <a:effectLst/>
      </p:bgPr>
    </p:bg>
    <p:spTree>
      <p:nvGrpSpPr>
        <p:cNvPr id="1" name=""/>
        <p:cNvGrpSpPr/>
        <p:nvPr/>
      </p:nvGrpSpPr>
      <p:grpSpPr>
        <a:xfrm>
          <a:off x="0" y="0"/>
          <a:ext cx="0" cy="0"/>
          <a:chOff x="0" y="0"/>
          <a:chExt cx="0" cy="0"/>
        </a:xfrm>
      </p:grpSpPr>
      <p:grpSp>
        <p:nvGrpSpPr>
          <p:cNvPr id="2" name="Group 2"/>
          <p:cNvGrpSpPr/>
          <p:nvPr/>
        </p:nvGrpSpPr>
        <p:grpSpPr>
          <a:xfrm>
            <a:off x="9862256" y="-114300"/>
            <a:ext cx="5372100" cy="10515600"/>
            <a:chOff x="0" y="0"/>
            <a:chExt cx="7162800" cy="14020800"/>
          </a:xfrm>
        </p:grpSpPr>
        <p:pic>
          <p:nvPicPr>
            <p:cNvPr id="3" name="Picture 3"/>
            <p:cNvPicPr>
              <a:picLocks noChangeAspect="1"/>
            </p:cNvPicPr>
            <p:nvPr/>
          </p:nvPicPr>
          <p:blipFill>
            <a:blip r:embed="rId3"/>
            <a:srcRect l="38694" r="38694"/>
            <a:stretch>
              <a:fillRect/>
            </a:stretch>
          </p:blipFill>
          <p:spPr>
            <a:xfrm>
              <a:off x="0" y="4834467"/>
              <a:ext cx="7162800" cy="9186333"/>
            </a:xfrm>
            <a:prstGeom prst="rect">
              <a:avLst/>
            </a:prstGeom>
          </p:spPr>
        </p:pic>
        <p:pic>
          <p:nvPicPr>
            <p:cNvPr id="4" name="Picture 4"/>
            <p:cNvPicPr>
              <a:picLocks noChangeAspect="1"/>
            </p:cNvPicPr>
            <p:nvPr/>
          </p:nvPicPr>
          <p:blipFill>
            <a:blip r:embed="rId4"/>
            <a:srcRect t="1921" b="1921"/>
            <a:stretch>
              <a:fillRect/>
            </a:stretch>
          </p:blipFill>
          <p:spPr>
            <a:xfrm>
              <a:off x="0" y="0"/>
              <a:ext cx="7162800" cy="4593167"/>
            </a:xfrm>
            <a:prstGeom prst="rect">
              <a:avLst/>
            </a:prstGeom>
          </p:spPr>
        </p:pic>
      </p:grpSp>
      <p:sp>
        <p:nvSpPr>
          <p:cNvPr id="5" name="AutoShape 5"/>
          <p:cNvSpPr/>
          <p:nvPr/>
        </p:nvSpPr>
        <p:spPr>
          <a:xfrm>
            <a:off x="-914400" y="-285750"/>
            <a:ext cx="10591800" cy="10858500"/>
          </a:xfrm>
          <a:prstGeom prst="rect">
            <a:avLst/>
          </a:prstGeom>
          <a:solidFill>
            <a:srgbClr val="1B75BC"/>
          </a:solidFill>
        </p:spPr>
      </p:sp>
      <p:grpSp>
        <p:nvGrpSpPr>
          <p:cNvPr id="6" name="Group 6"/>
          <p:cNvGrpSpPr/>
          <p:nvPr/>
        </p:nvGrpSpPr>
        <p:grpSpPr>
          <a:xfrm>
            <a:off x="740130" y="2227709"/>
            <a:ext cx="7853134" cy="6043729"/>
            <a:chOff x="-384761" y="885552"/>
            <a:chExt cx="10470843" cy="8058304"/>
          </a:xfrm>
        </p:grpSpPr>
        <p:sp>
          <p:nvSpPr>
            <p:cNvPr id="7" name="TextBox 7"/>
            <p:cNvSpPr txBox="1"/>
            <p:nvPr/>
          </p:nvSpPr>
          <p:spPr>
            <a:xfrm>
              <a:off x="-384761" y="885552"/>
              <a:ext cx="10413996" cy="3006721"/>
            </a:xfrm>
            <a:prstGeom prst="rect">
              <a:avLst/>
            </a:prstGeom>
          </p:spPr>
          <p:txBody>
            <a:bodyPr wrap="square" lIns="0" tIns="0" rIns="0" bIns="0" rtlCol="0" anchor="t">
              <a:spAutoFit/>
            </a:bodyPr>
            <a:lstStyle/>
            <a:p>
              <a:pPr defTabSz="914445">
                <a:lnSpc>
                  <a:spcPts val="8640"/>
                </a:lnSpc>
              </a:pPr>
              <a:r>
                <a:rPr lang="en-US" sz="9600" b="1" dirty="0" smtClean="0">
                  <a:solidFill>
                    <a:srgbClr val="EFF3F4"/>
                  </a:solidFill>
                  <a:latin typeface="+mj-lt"/>
                </a:rPr>
                <a:t>State Budget Overview</a:t>
              </a:r>
              <a:endParaRPr lang="en-US" sz="9600" b="1" dirty="0">
                <a:solidFill>
                  <a:srgbClr val="EFF3F4"/>
                </a:solidFill>
                <a:latin typeface="+mj-lt"/>
              </a:endParaRPr>
            </a:p>
          </p:txBody>
        </p:sp>
        <p:sp>
          <p:nvSpPr>
            <p:cNvPr id="8" name="TextBox 8"/>
            <p:cNvSpPr txBox="1"/>
            <p:nvPr/>
          </p:nvSpPr>
          <p:spPr>
            <a:xfrm>
              <a:off x="0" y="4907765"/>
              <a:ext cx="9492077" cy="649751"/>
            </a:xfrm>
            <a:prstGeom prst="rect">
              <a:avLst/>
            </a:prstGeom>
          </p:spPr>
          <p:txBody>
            <a:bodyPr lIns="0" tIns="0" rIns="0" bIns="0" rtlCol="0" anchor="t">
              <a:spAutoFit/>
            </a:bodyPr>
            <a:lstStyle/>
            <a:p>
              <a:pPr defTabSz="914445">
                <a:lnSpc>
                  <a:spcPts val="3840"/>
                </a:lnSpc>
              </a:pPr>
              <a:endParaRPr dirty="0">
                <a:solidFill>
                  <a:prstClr val="black"/>
                </a:solidFill>
                <a:latin typeface="Calibri"/>
              </a:endParaRPr>
            </a:p>
          </p:txBody>
        </p:sp>
        <p:sp>
          <p:nvSpPr>
            <p:cNvPr id="9" name="TextBox 9"/>
            <p:cNvSpPr txBox="1"/>
            <p:nvPr/>
          </p:nvSpPr>
          <p:spPr>
            <a:xfrm>
              <a:off x="0" y="7507565"/>
              <a:ext cx="10086082" cy="1436291"/>
            </a:xfrm>
            <a:prstGeom prst="rect">
              <a:avLst/>
            </a:prstGeom>
          </p:spPr>
          <p:txBody>
            <a:bodyPr wrap="square" lIns="0" tIns="0" rIns="0" bIns="0" rtlCol="0" anchor="t">
              <a:spAutoFit/>
            </a:bodyPr>
            <a:lstStyle/>
            <a:p>
              <a:pPr defTabSz="914445">
                <a:lnSpc>
                  <a:spcPts val="4200"/>
                </a:lnSpc>
              </a:pPr>
              <a:r>
                <a:rPr lang="en-US" sz="3600" spc="56" dirty="0" smtClean="0">
                  <a:solidFill>
                    <a:srgbClr val="EFF3F4"/>
                  </a:solidFill>
                  <a:latin typeface="+mj-lt"/>
                </a:rPr>
                <a:t>Does “not as bad as we thought” mean good news?</a:t>
              </a:r>
              <a:endParaRPr lang="en-US" sz="3600" spc="56" dirty="0">
                <a:solidFill>
                  <a:srgbClr val="EFF3F4"/>
                </a:solidFill>
                <a:latin typeface="+mj-lt"/>
              </a:endParaRPr>
            </a:p>
          </p:txBody>
        </p:sp>
        <p:sp>
          <p:nvSpPr>
            <p:cNvPr id="10" name="AutoShape 10"/>
            <p:cNvSpPr/>
            <p:nvPr/>
          </p:nvSpPr>
          <p:spPr>
            <a:xfrm>
              <a:off x="0" y="6477000"/>
              <a:ext cx="1524000" cy="152400"/>
            </a:xfrm>
            <a:prstGeom prst="rect">
              <a:avLst/>
            </a:prstGeom>
            <a:solidFill>
              <a:srgbClr val="EFF3F4"/>
            </a:solidFill>
          </p:spPr>
        </p:sp>
      </p:grpSp>
      <p:grpSp>
        <p:nvGrpSpPr>
          <p:cNvPr id="11" name="Group 11"/>
          <p:cNvGrpSpPr>
            <a:grpSpLocks noChangeAspect="1"/>
          </p:cNvGrpSpPr>
          <p:nvPr/>
        </p:nvGrpSpPr>
        <p:grpSpPr>
          <a:xfrm>
            <a:off x="15423304" y="7384204"/>
            <a:ext cx="3748196" cy="3748196"/>
            <a:chOff x="0" y="0"/>
            <a:chExt cx="2653030" cy="2653030"/>
          </a:xfrm>
        </p:grpSpPr>
        <p:sp>
          <p:nvSpPr>
            <p:cNvPr id="12" name="Freeform 12"/>
            <p:cNvSpPr/>
            <p:nvPr/>
          </p:nvSpPr>
          <p:spPr>
            <a:xfrm>
              <a:off x="0" y="0"/>
              <a:ext cx="2653030" cy="2654300"/>
            </a:xfrm>
            <a:custGeom>
              <a:avLst/>
              <a:gdLst/>
              <a:ahLst/>
              <a:cxnLst/>
              <a:rect l="l" t="t" r="r" b="b"/>
              <a:pathLst>
                <a:path w="2653030" h="2654300">
                  <a:moveTo>
                    <a:pt x="0" y="1535430"/>
                  </a:moveTo>
                  <a:lnTo>
                    <a:pt x="0" y="1463040"/>
                  </a:lnTo>
                  <a:lnTo>
                    <a:pt x="1463040" y="0"/>
                  </a:lnTo>
                  <a:lnTo>
                    <a:pt x="1535430" y="0"/>
                  </a:lnTo>
                  <a:lnTo>
                    <a:pt x="0" y="1535430"/>
                  </a:lnTo>
                  <a:close/>
                  <a:moveTo>
                    <a:pt x="1681480" y="0"/>
                  </a:moveTo>
                  <a:lnTo>
                    <a:pt x="1609090" y="0"/>
                  </a:lnTo>
                  <a:lnTo>
                    <a:pt x="0" y="1607820"/>
                  </a:lnTo>
                  <a:lnTo>
                    <a:pt x="0" y="1680210"/>
                  </a:lnTo>
                  <a:lnTo>
                    <a:pt x="1681480" y="0"/>
                  </a:lnTo>
                  <a:close/>
                  <a:moveTo>
                    <a:pt x="1390650" y="0"/>
                  </a:moveTo>
                  <a:lnTo>
                    <a:pt x="1318260" y="0"/>
                  </a:lnTo>
                  <a:lnTo>
                    <a:pt x="0" y="1318260"/>
                  </a:lnTo>
                  <a:lnTo>
                    <a:pt x="0" y="1390650"/>
                  </a:lnTo>
                  <a:lnTo>
                    <a:pt x="1390650" y="0"/>
                  </a:lnTo>
                  <a:close/>
                  <a:moveTo>
                    <a:pt x="1245870" y="0"/>
                  </a:moveTo>
                  <a:lnTo>
                    <a:pt x="1173480" y="0"/>
                  </a:lnTo>
                  <a:lnTo>
                    <a:pt x="0" y="1173480"/>
                  </a:lnTo>
                  <a:lnTo>
                    <a:pt x="0" y="1245870"/>
                  </a:lnTo>
                  <a:lnTo>
                    <a:pt x="1245870" y="0"/>
                  </a:lnTo>
                  <a:close/>
                  <a:moveTo>
                    <a:pt x="1826260" y="0"/>
                  </a:moveTo>
                  <a:lnTo>
                    <a:pt x="1753870" y="0"/>
                  </a:lnTo>
                  <a:lnTo>
                    <a:pt x="0" y="1753870"/>
                  </a:lnTo>
                  <a:lnTo>
                    <a:pt x="0" y="1826260"/>
                  </a:lnTo>
                  <a:lnTo>
                    <a:pt x="1826260" y="0"/>
                  </a:lnTo>
                  <a:close/>
                  <a:moveTo>
                    <a:pt x="2260600" y="0"/>
                  </a:moveTo>
                  <a:lnTo>
                    <a:pt x="2188210" y="0"/>
                  </a:lnTo>
                  <a:lnTo>
                    <a:pt x="0" y="2188210"/>
                  </a:lnTo>
                  <a:lnTo>
                    <a:pt x="0" y="2260600"/>
                  </a:lnTo>
                  <a:lnTo>
                    <a:pt x="2260600" y="0"/>
                  </a:lnTo>
                  <a:close/>
                  <a:moveTo>
                    <a:pt x="2551430" y="0"/>
                  </a:moveTo>
                  <a:lnTo>
                    <a:pt x="2479040" y="0"/>
                  </a:lnTo>
                  <a:lnTo>
                    <a:pt x="0" y="2479040"/>
                  </a:lnTo>
                  <a:lnTo>
                    <a:pt x="0" y="2551430"/>
                  </a:lnTo>
                  <a:lnTo>
                    <a:pt x="2551430" y="0"/>
                  </a:lnTo>
                  <a:close/>
                  <a:moveTo>
                    <a:pt x="2405380" y="0"/>
                  </a:moveTo>
                  <a:lnTo>
                    <a:pt x="2332990" y="0"/>
                  </a:lnTo>
                  <a:lnTo>
                    <a:pt x="0" y="2332990"/>
                  </a:lnTo>
                  <a:lnTo>
                    <a:pt x="0" y="2405380"/>
                  </a:lnTo>
                  <a:lnTo>
                    <a:pt x="2405380" y="0"/>
                  </a:lnTo>
                  <a:close/>
                  <a:moveTo>
                    <a:pt x="2115820" y="0"/>
                  </a:moveTo>
                  <a:lnTo>
                    <a:pt x="2043430" y="0"/>
                  </a:lnTo>
                  <a:lnTo>
                    <a:pt x="0" y="2043430"/>
                  </a:lnTo>
                  <a:lnTo>
                    <a:pt x="0" y="2115820"/>
                  </a:lnTo>
                  <a:lnTo>
                    <a:pt x="2115820" y="0"/>
                  </a:lnTo>
                  <a:close/>
                  <a:moveTo>
                    <a:pt x="375920" y="0"/>
                  </a:moveTo>
                  <a:lnTo>
                    <a:pt x="303530" y="0"/>
                  </a:lnTo>
                  <a:lnTo>
                    <a:pt x="0" y="303530"/>
                  </a:lnTo>
                  <a:lnTo>
                    <a:pt x="0" y="375920"/>
                  </a:lnTo>
                  <a:lnTo>
                    <a:pt x="375920" y="0"/>
                  </a:lnTo>
                  <a:close/>
                  <a:moveTo>
                    <a:pt x="1101090" y="0"/>
                  </a:moveTo>
                  <a:lnTo>
                    <a:pt x="1028700" y="0"/>
                  </a:lnTo>
                  <a:lnTo>
                    <a:pt x="0" y="1028700"/>
                  </a:lnTo>
                  <a:lnTo>
                    <a:pt x="0" y="1101090"/>
                  </a:lnTo>
                  <a:lnTo>
                    <a:pt x="1101090" y="0"/>
                  </a:lnTo>
                  <a:close/>
                  <a:moveTo>
                    <a:pt x="2653030" y="0"/>
                  </a:moveTo>
                  <a:lnTo>
                    <a:pt x="2623820" y="0"/>
                  </a:lnTo>
                  <a:lnTo>
                    <a:pt x="0" y="2623820"/>
                  </a:lnTo>
                  <a:lnTo>
                    <a:pt x="0" y="2653030"/>
                  </a:lnTo>
                  <a:lnTo>
                    <a:pt x="43180" y="2653030"/>
                  </a:lnTo>
                  <a:lnTo>
                    <a:pt x="2653030" y="43180"/>
                  </a:lnTo>
                  <a:lnTo>
                    <a:pt x="2653030" y="0"/>
                  </a:lnTo>
                  <a:close/>
                  <a:moveTo>
                    <a:pt x="520700" y="0"/>
                  </a:moveTo>
                  <a:lnTo>
                    <a:pt x="448310" y="0"/>
                  </a:lnTo>
                  <a:lnTo>
                    <a:pt x="0" y="448310"/>
                  </a:lnTo>
                  <a:lnTo>
                    <a:pt x="0" y="520700"/>
                  </a:lnTo>
                  <a:lnTo>
                    <a:pt x="520700" y="0"/>
                  </a:lnTo>
                  <a:close/>
                  <a:moveTo>
                    <a:pt x="85090" y="0"/>
                  </a:moveTo>
                  <a:lnTo>
                    <a:pt x="12700" y="0"/>
                  </a:lnTo>
                  <a:lnTo>
                    <a:pt x="0" y="12700"/>
                  </a:lnTo>
                  <a:lnTo>
                    <a:pt x="0" y="85090"/>
                  </a:lnTo>
                  <a:lnTo>
                    <a:pt x="85090" y="0"/>
                  </a:lnTo>
                  <a:close/>
                  <a:moveTo>
                    <a:pt x="231140" y="0"/>
                  </a:moveTo>
                  <a:lnTo>
                    <a:pt x="158750" y="0"/>
                  </a:lnTo>
                  <a:lnTo>
                    <a:pt x="0" y="157480"/>
                  </a:lnTo>
                  <a:lnTo>
                    <a:pt x="0" y="229870"/>
                  </a:lnTo>
                  <a:lnTo>
                    <a:pt x="231140" y="0"/>
                  </a:lnTo>
                  <a:close/>
                  <a:moveTo>
                    <a:pt x="0" y="956310"/>
                  </a:moveTo>
                  <a:lnTo>
                    <a:pt x="956310" y="0"/>
                  </a:lnTo>
                  <a:lnTo>
                    <a:pt x="883920" y="0"/>
                  </a:lnTo>
                  <a:lnTo>
                    <a:pt x="0" y="882650"/>
                  </a:lnTo>
                  <a:lnTo>
                    <a:pt x="0" y="956310"/>
                  </a:lnTo>
                  <a:close/>
                  <a:moveTo>
                    <a:pt x="665480" y="0"/>
                  </a:moveTo>
                  <a:lnTo>
                    <a:pt x="593090" y="0"/>
                  </a:lnTo>
                  <a:lnTo>
                    <a:pt x="0" y="593090"/>
                  </a:lnTo>
                  <a:lnTo>
                    <a:pt x="0" y="665480"/>
                  </a:lnTo>
                  <a:lnTo>
                    <a:pt x="665480" y="0"/>
                  </a:lnTo>
                  <a:close/>
                  <a:moveTo>
                    <a:pt x="810260" y="0"/>
                  </a:moveTo>
                  <a:lnTo>
                    <a:pt x="737870" y="0"/>
                  </a:lnTo>
                  <a:lnTo>
                    <a:pt x="0" y="737870"/>
                  </a:lnTo>
                  <a:lnTo>
                    <a:pt x="0" y="810260"/>
                  </a:lnTo>
                  <a:lnTo>
                    <a:pt x="810260" y="0"/>
                  </a:lnTo>
                  <a:close/>
                  <a:moveTo>
                    <a:pt x="1971040" y="0"/>
                  </a:moveTo>
                  <a:lnTo>
                    <a:pt x="1898650" y="0"/>
                  </a:lnTo>
                  <a:lnTo>
                    <a:pt x="0" y="1898650"/>
                  </a:lnTo>
                  <a:lnTo>
                    <a:pt x="0" y="1971040"/>
                  </a:lnTo>
                  <a:lnTo>
                    <a:pt x="1971040" y="0"/>
                  </a:lnTo>
                  <a:close/>
                  <a:moveTo>
                    <a:pt x="2653030" y="1783080"/>
                  </a:moveTo>
                  <a:lnTo>
                    <a:pt x="2653030" y="1710690"/>
                  </a:lnTo>
                  <a:lnTo>
                    <a:pt x="1710690" y="2653030"/>
                  </a:lnTo>
                  <a:lnTo>
                    <a:pt x="1783080" y="2653030"/>
                  </a:lnTo>
                  <a:lnTo>
                    <a:pt x="2653030" y="1783080"/>
                  </a:lnTo>
                  <a:close/>
                  <a:moveTo>
                    <a:pt x="2653030" y="1927860"/>
                  </a:moveTo>
                  <a:lnTo>
                    <a:pt x="2653030" y="1855470"/>
                  </a:lnTo>
                  <a:lnTo>
                    <a:pt x="1855470" y="2653030"/>
                  </a:lnTo>
                  <a:lnTo>
                    <a:pt x="1927860" y="2653030"/>
                  </a:lnTo>
                  <a:lnTo>
                    <a:pt x="2653030" y="1927860"/>
                  </a:lnTo>
                  <a:close/>
                  <a:moveTo>
                    <a:pt x="2653030" y="2072640"/>
                  </a:moveTo>
                  <a:lnTo>
                    <a:pt x="2653030" y="2000250"/>
                  </a:lnTo>
                  <a:lnTo>
                    <a:pt x="2000250" y="2653030"/>
                  </a:lnTo>
                  <a:lnTo>
                    <a:pt x="2072640" y="2653030"/>
                  </a:lnTo>
                  <a:lnTo>
                    <a:pt x="2653030" y="2072640"/>
                  </a:lnTo>
                  <a:close/>
                  <a:moveTo>
                    <a:pt x="2653030" y="1638300"/>
                  </a:moveTo>
                  <a:lnTo>
                    <a:pt x="2653030" y="1565910"/>
                  </a:lnTo>
                  <a:lnTo>
                    <a:pt x="1564640" y="2654300"/>
                  </a:lnTo>
                  <a:lnTo>
                    <a:pt x="1637030" y="2654300"/>
                  </a:lnTo>
                  <a:lnTo>
                    <a:pt x="2653030" y="1638300"/>
                  </a:lnTo>
                  <a:close/>
                  <a:moveTo>
                    <a:pt x="2217420" y="2653030"/>
                  </a:moveTo>
                  <a:lnTo>
                    <a:pt x="2653030" y="2217420"/>
                  </a:lnTo>
                  <a:lnTo>
                    <a:pt x="2653030" y="2145030"/>
                  </a:lnTo>
                  <a:lnTo>
                    <a:pt x="2145030" y="2653030"/>
                  </a:lnTo>
                  <a:lnTo>
                    <a:pt x="2217420" y="2653030"/>
                  </a:lnTo>
                  <a:close/>
                  <a:moveTo>
                    <a:pt x="2653030" y="2580640"/>
                  </a:moveTo>
                  <a:lnTo>
                    <a:pt x="2580640" y="2653030"/>
                  </a:lnTo>
                  <a:lnTo>
                    <a:pt x="2653030" y="2653030"/>
                  </a:lnTo>
                  <a:lnTo>
                    <a:pt x="2653030" y="2580640"/>
                  </a:lnTo>
                  <a:close/>
                  <a:moveTo>
                    <a:pt x="2653030" y="2508250"/>
                  </a:moveTo>
                  <a:lnTo>
                    <a:pt x="2653030" y="2435860"/>
                  </a:lnTo>
                  <a:lnTo>
                    <a:pt x="2435860" y="2653030"/>
                  </a:lnTo>
                  <a:lnTo>
                    <a:pt x="2508250" y="2653030"/>
                  </a:lnTo>
                  <a:lnTo>
                    <a:pt x="2653030" y="2508250"/>
                  </a:lnTo>
                  <a:close/>
                  <a:moveTo>
                    <a:pt x="2653030" y="2363470"/>
                  </a:moveTo>
                  <a:lnTo>
                    <a:pt x="2653030" y="2291080"/>
                  </a:lnTo>
                  <a:lnTo>
                    <a:pt x="2291080" y="2653030"/>
                  </a:lnTo>
                  <a:lnTo>
                    <a:pt x="2363470" y="2653030"/>
                  </a:lnTo>
                  <a:lnTo>
                    <a:pt x="2653030" y="2363470"/>
                  </a:lnTo>
                  <a:close/>
                  <a:moveTo>
                    <a:pt x="2653030" y="1492250"/>
                  </a:moveTo>
                  <a:lnTo>
                    <a:pt x="2653030" y="1419860"/>
                  </a:lnTo>
                  <a:lnTo>
                    <a:pt x="1419860" y="2653030"/>
                  </a:lnTo>
                  <a:lnTo>
                    <a:pt x="1492250" y="2653030"/>
                  </a:lnTo>
                  <a:lnTo>
                    <a:pt x="2653030" y="1492250"/>
                  </a:lnTo>
                  <a:close/>
                  <a:moveTo>
                    <a:pt x="2653030" y="187960"/>
                  </a:moveTo>
                  <a:lnTo>
                    <a:pt x="2653030" y="115570"/>
                  </a:lnTo>
                  <a:lnTo>
                    <a:pt x="115570" y="2653030"/>
                  </a:lnTo>
                  <a:lnTo>
                    <a:pt x="187960" y="2653030"/>
                  </a:lnTo>
                  <a:lnTo>
                    <a:pt x="2653030" y="187960"/>
                  </a:lnTo>
                  <a:close/>
                  <a:moveTo>
                    <a:pt x="2653030" y="622300"/>
                  </a:moveTo>
                  <a:lnTo>
                    <a:pt x="2653030" y="549910"/>
                  </a:lnTo>
                  <a:lnTo>
                    <a:pt x="549910" y="2653030"/>
                  </a:lnTo>
                  <a:lnTo>
                    <a:pt x="622300" y="2653030"/>
                  </a:lnTo>
                  <a:lnTo>
                    <a:pt x="2653030" y="622300"/>
                  </a:lnTo>
                  <a:close/>
                  <a:moveTo>
                    <a:pt x="2653030" y="477520"/>
                  </a:moveTo>
                  <a:lnTo>
                    <a:pt x="2653030" y="405130"/>
                  </a:lnTo>
                  <a:lnTo>
                    <a:pt x="405130" y="2653030"/>
                  </a:lnTo>
                  <a:lnTo>
                    <a:pt x="477520" y="2653030"/>
                  </a:lnTo>
                  <a:lnTo>
                    <a:pt x="2653030" y="477520"/>
                  </a:lnTo>
                  <a:close/>
                  <a:moveTo>
                    <a:pt x="2653030" y="1347470"/>
                  </a:moveTo>
                  <a:lnTo>
                    <a:pt x="2653030" y="1275080"/>
                  </a:lnTo>
                  <a:lnTo>
                    <a:pt x="1275080" y="2653030"/>
                  </a:lnTo>
                  <a:lnTo>
                    <a:pt x="1347470" y="2653030"/>
                  </a:lnTo>
                  <a:lnTo>
                    <a:pt x="2653030" y="1347470"/>
                  </a:lnTo>
                  <a:close/>
                  <a:moveTo>
                    <a:pt x="2653030" y="767080"/>
                  </a:moveTo>
                  <a:lnTo>
                    <a:pt x="2653030" y="694690"/>
                  </a:lnTo>
                  <a:lnTo>
                    <a:pt x="694690" y="2653030"/>
                  </a:lnTo>
                  <a:lnTo>
                    <a:pt x="767080" y="2653030"/>
                  </a:lnTo>
                  <a:lnTo>
                    <a:pt x="2653030" y="767080"/>
                  </a:lnTo>
                  <a:close/>
                  <a:moveTo>
                    <a:pt x="2653030" y="332740"/>
                  </a:moveTo>
                  <a:lnTo>
                    <a:pt x="2653030" y="260350"/>
                  </a:lnTo>
                  <a:lnTo>
                    <a:pt x="260350" y="2653030"/>
                  </a:lnTo>
                  <a:lnTo>
                    <a:pt x="332740" y="2653030"/>
                  </a:lnTo>
                  <a:lnTo>
                    <a:pt x="2653030" y="332740"/>
                  </a:lnTo>
                  <a:close/>
                  <a:moveTo>
                    <a:pt x="2653030" y="1202690"/>
                  </a:moveTo>
                  <a:lnTo>
                    <a:pt x="2653030" y="1130300"/>
                  </a:lnTo>
                  <a:lnTo>
                    <a:pt x="1130300" y="2653030"/>
                  </a:lnTo>
                  <a:lnTo>
                    <a:pt x="1202690" y="2653030"/>
                  </a:lnTo>
                  <a:lnTo>
                    <a:pt x="2653030" y="1202690"/>
                  </a:lnTo>
                  <a:close/>
                  <a:moveTo>
                    <a:pt x="2653030" y="913130"/>
                  </a:moveTo>
                  <a:lnTo>
                    <a:pt x="2653030" y="840740"/>
                  </a:lnTo>
                  <a:lnTo>
                    <a:pt x="840740" y="2653030"/>
                  </a:lnTo>
                  <a:lnTo>
                    <a:pt x="913130" y="2653030"/>
                  </a:lnTo>
                  <a:lnTo>
                    <a:pt x="2653030" y="913130"/>
                  </a:lnTo>
                  <a:close/>
                  <a:moveTo>
                    <a:pt x="2653030" y="1057910"/>
                  </a:moveTo>
                  <a:lnTo>
                    <a:pt x="2653030" y="985520"/>
                  </a:lnTo>
                  <a:lnTo>
                    <a:pt x="985520" y="2653030"/>
                  </a:lnTo>
                  <a:lnTo>
                    <a:pt x="1057910" y="2653030"/>
                  </a:lnTo>
                  <a:lnTo>
                    <a:pt x="2653030" y="1057910"/>
                  </a:lnTo>
                  <a:close/>
                </a:path>
              </a:pathLst>
            </a:custGeom>
            <a:solidFill>
              <a:srgbClr val="1B75BC"/>
            </a:solidFill>
          </p:spPr>
        </p:sp>
      </p:grpSp>
      <p:sp>
        <p:nvSpPr>
          <p:cNvPr id="13" name="AutoShape 13"/>
          <p:cNvSpPr/>
          <p:nvPr/>
        </p:nvSpPr>
        <p:spPr>
          <a:xfrm>
            <a:off x="15423302" y="-1028700"/>
            <a:ext cx="3048000" cy="8229600"/>
          </a:xfrm>
          <a:prstGeom prst="rect">
            <a:avLst/>
          </a:prstGeom>
          <a:solidFill>
            <a:srgbClr val="1B75BC"/>
          </a:solidFill>
        </p:spPr>
      </p:sp>
      <p:pic>
        <p:nvPicPr>
          <p:cNvPr id="14" name="Picture 14"/>
          <p:cNvPicPr>
            <a:picLocks noChangeAspect="1"/>
          </p:cNvPicPr>
          <p:nvPr/>
        </p:nvPicPr>
        <p:blipFill>
          <a:blip r:embed="rId5"/>
          <a:srcRect/>
          <a:stretch>
            <a:fillRect/>
          </a:stretch>
        </p:blipFill>
        <p:spPr>
          <a:xfrm>
            <a:off x="16616097" y="7799147"/>
            <a:ext cx="1286409" cy="2091722"/>
          </a:xfrm>
          <a:prstGeom prst="rect">
            <a:avLst/>
          </a:prstGeom>
        </p:spPr>
      </p:pic>
      <p:sp>
        <p:nvSpPr>
          <p:cNvPr id="15" name="Rectangle 14"/>
          <p:cNvSpPr/>
          <p:nvPr/>
        </p:nvSpPr>
        <p:spPr>
          <a:xfrm>
            <a:off x="18288000" y="-1170876"/>
            <a:ext cx="1984917" cy="12305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a:endParaRPr>
          </a:p>
        </p:txBody>
      </p:sp>
      <p:sp>
        <p:nvSpPr>
          <p:cNvPr id="16" name="Rectangle 15"/>
          <p:cNvSpPr/>
          <p:nvPr/>
        </p:nvSpPr>
        <p:spPr>
          <a:xfrm>
            <a:off x="15234356" y="10401302"/>
            <a:ext cx="4470965" cy="114299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a:endParaRPr>
          </a:p>
        </p:txBody>
      </p:sp>
    </p:spTree>
    <p:extLst>
      <p:ext uri="{BB962C8B-B14F-4D97-AF65-F5344CB8AC3E}">
        <p14:creationId xmlns:p14="http://schemas.microsoft.com/office/powerpoint/2010/main" val="36087950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Biennial Revenue Estimate</a:t>
            </a:r>
            <a:endParaRPr lang="en-US" sz="6000" b="1" dirty="0"/>
          </a:p>
        </p:txBody>
      </p:sp>
      <p:pic>
        <p:nvPicPr>
          <p:cNvPr id="3074" name="Picture 2" descr="A Closer Look - Click for accessible version"/>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3780" t="23820" r="7018" b="14613"/>
          <a:stretch/>
        </p:blipFill>
        <p:spPr bwMode="auto">
          <a:xfrm>
            <a:off x="2083664" y="2400300"/>
            <a:ext cx="13858874" cy="739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97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SB 1 By Article, All Funds</a:t>
            </a:r>
            <a:endParaRPr lang="en-US" b="1" dirty="0"/>
          </a:p>
        </p:txBody>
      </p:sp>
      <p:pic>
        <p:nvPicPr>
          <p:cNvPr id="4" name="Picture 3"/>
          <p:cNvPicPr>
            <a:picLocks noChangeAspect="1"/>
          </p:cNvPicPr>
          <p:nvPr/>
        </p:nvPicPr>
        <p:blipFill rotWithShape="1">
          <a:blip r:embed="rId3"/>
          <a:srcRect l="17916" t="21852" r="16667" b="18148"/>
          <a:stretch/>
        </p:blipFill>
        <p:spPr>
          <a:xfrm>
            <a:off x="2137451" y="2476500"/>
            <a:ext cx="13588059" cy="7010400"/>
          </a:xfrm>
          <a:prstGeom prst="rect">
            <a:avLst/>
          </a:prstGeom>
        </p:spPr>
      </p:pic>
    </p:spTree>
    <p:extLst>
      <p:ext uri="{BB962C8B-B14F-4D97-AF65-F5344CB8AC3E}">
        <p14:creationId xmlns:p14="http://schemas.microsoft.com/office/powerpoint/2010/main" val="43850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Foundation School Program</a:t>
            </a:r>
            <a:endParaRPr lang="en-US" sz="6000" b="1" dirty="0"/>
          </a:p>
        </p:txBody>
      </p:sp>
      <p:sp>
        <p:nvSpPr>
          <p:cNvPr id="3" name="Content Placeholder 2"/>
          <p:cNvSpPr>
            <a:spLocks noGrp="1"/>
          </p:cNvSpPr>
          <p:nvPr>
            <p:ph idx="1"/>
          </p:nvPr>
        </p:nvSpPr>
        <p:spPr/>
        <p:txBody>
          <a:bodyPr/>
          <a:lstStyle/>
          <a:p>
            <a:pPr marL="0" indent="0">
              <a:spcAft>
                <a:spcPts val="1200"/>
              </a:spcAft>
              <a:buNone/>
            </a:pPr>
            <a:r>
              <a:rPr lang="en-US" sz="4000" dirty="0" smtClean="0"/>
              <a:t>(</a:t>
            </a:r>
            <a:r>
              <a:rPr lang="en-US" sz="4000" i="1" dirty="0" smtClean="0"/>
              <a:t>House and Senate base budget bills are nearly identical</a:t>
            </a:r>
            <a:r>
              <a:rPr lang="en-US" sz="4000" dirty="0" smtClean="0"/>
              <a:t>)</a:t>
            </a:r>
          </a:p>
          <a:p>
            <a:pPr>
              <a:spcAft>
                <a:spcPts val="1200"/>
              </a:spcAft>
            </a:pPr>
            <a:r>
              <a:rPr lang="en-US" sz="4800" dirty="0" smtClean="0"/>
              <a:t>Both </a:t>
            </a:r>
            <a:r>
              <a:rPr lang="en-US" sz="4800" b="1" dirty="0" smtClean="0"/>
              <a:t>fully fund HB 3</a:t>
            </a:r>
            <a:r>
              <a:rPr lang="en-US" sz="4800" dirty="0" smtClean="0"/>
              <a:t>, with no reductions to the school finance formulas</a:t>
            </a:r>
          </a:p>
          <a:p>
            <a:pPr lvl="1">
              <a:spcAft>
                <a:spcPts val="1200"/>
              </a:spcAft>
            </a:pPr>
            <a:r>
              <a:rPr lang="en-US" sz="4000" b="1" dirty="0" smtClean="0"/>
              <a:t>$3.1 billion </a:t>
            </a:r>
            <a:r>
              <a:rPr lang="en-US" sz="4000" dirty="0" smtClean="0"/>
              <a:t>increase to the FSP for enrollment growth (likely overstated due to the impact of ESSER in 20-21)</a:t>
            </a:r>
          </a:p>
          <a:p>
            <a:pPr lvl="1">
              <a:spcAft>
                <a:spcPts val="1200"/>
              </a:spcAft>
            </a:pPr>
            <a:r>
              <a:rPr lang="en-US" sz="4000" b="1" dirty="0" smtClean="0"/>
              <a:t>$1 billion </a:t>
            </a:r>
            <a:r>
              <a:rPr lang="en-US" sz="4000" dirty="0" smtClean="0"/>
              <a:t>increased spending for ongoing property tax rate compression</a:t>
            </a:r>
          </a:p>
          <a:p>
            <a:pPr marL="0" indent="0">
              <a:buNone/>
            </a:pPr>
            <a:endParaRPr lang="en-US" dirty="0" smtClean="0"/>
          </a:p>
          <a:p>
            <a:endParaRPr lang="en-US" dirty="0"/>
          </a:p>
        </p:txBody>
      </p:sp>
    </p:spTree>
    <p:extLst>
      <p:ext uri="{BB962C8B-B14F-4D97-AF65-F5344CB8AC3E}">
        <p14:creationId xmlns:p14="http://schemas.microsoft.com/office/powerpoint/2010/main" val="110499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General Revenue Available vs. Required</a:t>
            </a:r>
            <a:endParaRPr lang="en-US" sz="5400" b="1"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492770217"/>
              </p:ext>
            </p:extLst>
          </p:nvPr>
        </p:nvGraphicFramePr>
        <p:xfrm>
          <a:off x="2115040" y="2622550"/>
          <a:ext cx="13663614" cy="2011680"/>
        </p:xfrm>
        <a:graphic>
          <a:graphicData uri="http://schemas.openxmlformats.org/drawingml/2006/table">
            <a:tbl>
              <a:tblPr firstRow="1" bandRow="1">
                <a:tableStyleId>{5C22544A-7EE6-4342-B048-85BDC9FD1C3A}</a:tableStyleId>
              </a:tblPr>
              <a:tblGrid>
                <a:gridCol w="4554538">
                  <a:extLst>
                    <a:ext uri="{9D8B030D-6E8A-4147-A177-3AD203B41FA5}">
                      <a16:colId xmlns:a16="http://schemas.microsoft.com/office/drawing/2014/main" val="3386227049"/>
                    </a:ext>
                  </a:extLst>
                </a:gridCol>
                <a:gridCol w="5293822">
                  <a:extLst>
                    <a:ext uri="{9D8B030D-6E8A-4147-A177-3AD203B41FA5}">
                      <a16:colId xmlns:a16="http://schemas.microsoft.com/office/drawing/2014/main" val="202613767"/>
                    </a:ext>
                  </a:extLst>
                </a:gridCol>
                <a:gridCol w="3815254">
                  <a:extLst>
                    <a:ext uri="{9D8B030D-6E8A-4147-A177-3AD203B41FA5}">
                      <a16:colId xmlns:a16="http://schemas.microsoft.com/office/drawing/2014/main" val="3032043153"/>
                    </a:ext>
                  </a:extLst>
                </a:gridCol>
              </a:tblGrid>
              <a:tr h="370840">
                <a:tc>
                  <a:txBody>
                    <a:bodyPr/>
                    <a:lstStyle/>
                    <a:p>
                      <a:pPr algn="ctr"/>
                      <a:r>
                        <a:rPr lang="en-US" sz="4000" dirty="0" smtClean="0">
                          <a:latin typeface="Calibri" panose="020F0502020204030204" pitchFamily="34" charset="0"/>
                          <a:cs typeface="Calibri" panose="020F0502020204030204" pitchFamily="34" charset="0"/>
                        </a:rPr>
                        <a:t>Available to Spend</a:t>
                      </a:r>
                      <a:r>
                        <a:rPr lang="en-US" sz="4000" baseline="0" dirty="0" smtClean="0">
                          <a:latin typeface="Calibri" panose="020F0502020204030204" pitchFamily="34" charset="0"/>
                          <a:cs typeface="Calibri" panose="020F0502020204030204" pitchFamily="34" charset="0"/>
                        </a:rPr>
                        <a:t> (BRE)</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baseline="0" dirty="0" smtClean="0">
                          <a:latin typeface="Calibri" panose="020F0502020204030204" pitchFamily="34" charset="0"/>
                          <a:cs typeface="Calibri" panose="020F0502020204030204" pitchFamily="34" charset="0"/>
                        </a:rPr>
                        <a:t>Base </a:t>
                      </a:r>
                      <a:r>
                        <a:rPr lang="en-US" sz="4000" baseline="0" dirty="0" smtClean="0">
                          <a:latin typeface="Calibri" panose="020F0502020204030204" pitchFamily="34" charset="0"/>
                          <a:cs typeface="Calibri" panose="020F0502020204030204" pitchFamily="34" charset="0"/>
                        </a:rPr>
                        <a:t>Bill </a:t>
                      </a:r>
                      <a:endParaRPr lang="en-US" sz="4000" baseline="0" dirty="0" smtClean="0">
                        <a:latin typeface="Calibri" panose="020F0502020204030204" pitchFamily="34" charset="0"/>
                        <a:cs typeface="Calibri" panose="020F0502020204030204" pitchFamily="34" charset="0"/>
                      </a:endParaRPr>
                    </a:p>
                    <a:p>
                      <a:pPr algn="ctr"/>
                      <a:r>
                        <a:rPr lang="en-US" sz="4000" baseline="0" dirty="0" smtClean="0">
                          <a:latin typeface="Calibri" panose="020F0502020204030204" pitchFamily="34" charset="0"/>
                          <a:cs typeface="Calibri" panose="020F0502020204030204" pitchFamily="34" charset="0"/>
                        </a:rPr>
                        <a:t>(</a:t>
                      </a:r>
                      <a:r>
                        <a:rPr lang="en-US" sz="4000" baseline="0" dirty="0" smtClean="0">
                          <a:latin typeface="Calibri" panose="020F0502020204030204" pitchFamily="34" charset="0"/>
                          <a:cs typeface="Calibri" panose="020F0502020204030204" pitchFamily="34" charset="0"/>
                        </a:rPr>
                        <a:t>SB 1)</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dirty="0" smtClean="0">
                          <a:latin typeface="Calibri" panose="020F0502020204030204" pitchFamily="34" charset="0"/>
                          <a:cs typeface="Calibri" panose="020F0502020204030204" pitchFamily="34" charset="0"/>
                        </a:rPr>
                        <a:t>Difference</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61627869"/>
                  </a:ext>
                </a:extLst>
              </a:tr>
              <a:tr h="370840">
                <a:tc>
                  <a:txBody>
                    <a:bodyPr/>
                    <a:lstStyle/>
                    <a:p>
                      <a:pPr algn="ctr"/>
                      <a:r>
                        <a:rPr lang="en-US" sz="4000" dirty="0" smtClean="0">
                          <a:latin typeface="Calibri" panose="020F0502020204030204" pitchFamily="34" charset="0"/>
                          <a:cs typeface="Calibri" panose="020F0502020204030204" pitchFamily="34" charset="0"/>
                        </a:rPr>
                        <a:t>$</a:t>
                      </a:r>
                      <a:r>
                        <a:rPr lang="en-US" sz="4000" dirty="0" smtClean="0">
                          <a:latin typeface="Calibri" panose="020F0502020204030204" pitchFamily="34" charset="0"/>
                          <a:cs typeface="Calibri" panose="020F0502020204030204" pitchFamily="34" charset="0"/>
                        </a:rPr>
                        <a:t>112.5 </a:t>
                      </a:r>
                      <a:r>
                        <a:rPr lang="en-US" sz="4000" dirty="0" smtClean="0">
                          <a:latin typeface="Calibri" panose="020F0502020204030204" pitchFamily="34" charset="0"/>
                          <a:cs typeface="Calibri" panose="020F0502020204030204" pitchFamily="34" charset="0"/>
                        </a:rPr>
                        <a:t>Billion</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dirty="0" smtClean="0">
                          <a:latin typeface="Calibri" panose="020F0502020204030204" pitchFamily="34" charset="0"/>
                          <a:cs typeface="Calibri" panose="020F0502020204030204" pitchFamily="34" charset="0"/>
                        </a:rPr>
                        <a:t>$119.7 Billion</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b="1" dirty="0" smtClean="0">
                          <a:solidFill>
                            <a:srgbClr val="FF0000"/>
                          </a:solidFill>
                          <a:latin typeface="Calibri" panose="020F0502020204030204" pitchFamily="34" charset="0"/>
                          <a:cs typeface="Calibri" panose="020F0502020204030204" pitchFamily="34" charset="0"/>
                        </a:rPr>
                        <a:t>$7.2 Billion</a:t>
                      </a:r>
                      <a:endParaRPr lang="en-US" sz="4000" b="1" dirty="0">
                        <a:solidFill>
                          <a:srgbClr val="FF000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11473246"/>
                  </a:ext>
                </a:extLst>
              </a:tr>
            </a:tbl>
          </a:graphicData>
        </a:graphic>
      </p:graphicFrame>
      <p:sp>
        <p:nvSpPr>
          <p:cNvPr id="10" name="TextBox 9"/>
          <p:cNvSpPr txBox="1"/>
          <p:nvPr/>
        </p:nvSpPr>
        <p:spPr>
          <a:xfrm>
            <a:off x="9906000" y="6438900"/>
            <a:ext cx="5562600" cy="1569660"/>
          </a:xfrm>
          <a:prstGeom prst="rect">
            <a:avLst/>
          </a:prstGeom>
          <a:noFill/>
        </p:spPr>
        <p:txBody>
          <a:bodyPr wrap="square" rtlCol="0">
            <a:spAutoFit/>
          </a:bodyPr>
          <a:lstStyle/>
          <a:p>
            <a:r>
              <a:rPr lang="en-US" sz="4800" b="1" dirty="0" smtClean="0">
                <a:solidFill>
                  <a:schemeClr val="bg1"/>
                </a:solidFill>
                <a:latin typeface="Calibri" panose="020F0502020204030204" pitchFamily="34" charset="0"/>
                <a:cs typeface="Calibri" panose="020F0502020204030204" pitchFamily="34" charset="0"/>
              </a:rPr>
              <a:t>$11.6 expected in </a:t>
            </a:r>
          </a:p>
          <a:p>
            <a:r>
              <a:rPr lang="en-US" sz="4800" b="1" dirty="0" smtClean="0">
                <a:solidFill>
                  <a:schemeClr val="bg1"/>
                </a:solidFill>
                <a:latin typeface="Calibri" panose="020F0502020204030204" pitchFamily="34" charset="0"/>
                <a:cs typeface="Calibri" panose="020F0502020204030204" pitchFamily="34" charset="0"/>
              </a:rPr>
              <a:t>Rainy Day Fund</a:t>
            </a:r>
            <a:endParaRPr lang="en-US" sz="4800" b="1" dirty="0">
              <a:solidFill>
                <a:schemeClr val="bg1"/>
              </a:solidFill>
              <a:latin typeface="Calibri" panose="020F0502020204030204" pitchFamily="34" charset="0"/>
              <a:cs typeface="Calibri" panose="020F0502020204030204" pitchFamily="34"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3008661535"/>
              </p:ext>
            </p:extLst>
          </p:nvPr>
        </p:nvGraphicFramePr>
        <p:xfrm>
          <a:off x="2362200" y="6436659"/>
          <a:ext cx="12192000" cy="2804160"/>
        </p:xfrm>
        <a:graphic>
          <a:graphicData uri="http://schemas.openxmlformats.org/drawingml/2006/table">
            <a:tbl>
              <a:tblPr firstRow="1" bandRow="1">
                <a:tableStyleId>{5C22544A-7EE6-4342-B048-85BDC9FD1C3A}</a:tableStyleId>
              </a:tblPr>
              <a:tblGrid>
                <a:gridCol w="8839200">
                  <a:extLst>
                    <a:ext uri="{9D8B030D-6E8A-4147-A177-3AD203B41FA5}">
                      <a16:colId xmlns:a16="http://schemas.microsoft.com/office/drawing/2014/main" val="3017897416"/>
                    </a:ext>
                  </a:extLst>
                </a:gridCol>
                <a:gridCol w="3352800">
                  <a:extLst>
                    <a:ext uri="{9D8B030D-6E8A-4147-A177-3AD203B41FA5}">
                      <a16:colId xmlns:a16="http://schemas.microsoft.com/office/drawing/2014/main" val="1412677489"/>
                    </a:ext>
                  </a:extLst>
                </a:gridCol>
              </a:tblGrid>
              <a:tr h="370840">
                <a:tc>
                  <a:txBody>
                    <a:bodyPr/>
                    <a:lstStyle/>
                    <a:p>
                      <a:pPr algn="ctr"/>
                      <a:r>
                        <a:rPr lang="en-US" sz="4000" dirty="0" smtClean="0">
                          <a:latin typeface="Calibri" panose="020F0502020204030204" pitchFamily="34" charset="0"/>
                          <a:cs typeface="Calibri" panose="020F0502020204030204" pitchFamily="34" charset="0"/>
                        </a:rPr>
                        <a:t>Tool</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dirty="0" smtClean="0">
                          <a:latin typeface="Calibri" panose="020F0502020204030204" pitchFamily="34" charset="0"/>
                          <a:cs typeface="Calibri" panose="020F0502020204030204" pitchFamily="34" charset="0"/>
                        </a:rPr>
                        <a:t>Amount</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933966471"/>
                  </a:ext>
                </a:extLst>
              </a:tr>
              <a:tr h="370840">
                <a:tc>
                  <a:txBody>
                    <a:bodyPr/>
                    <a:lstStyle/>
                    <a:p>
                      <a:r>
                        <a:rPr lang="en-US" sz="4000" dirty="0" smtClean="0">
                          <a:latin typeface="Calibri" panose="020F0502020204030204" pitchFamily="34" charset="0"/>
                          <a:cs typeface="Calibri" panose="020F0502020204030204" pitchFamily="34" charset="0"/>
                        </a:rPr>
                        <a:t>Economic Stabilization</a:t>
                      </a:r>
                      <a:r>
                        <a:rPr lang="en-US" sz="4000" baseline="0" dirty="0" smtClean="0">
                          <a:latin typeface="Calibri" panose="020F0502020204030204" pitchFamily="34" charset="0"/>
                          <a:cs typeface="Calibri" panose="020F0502020204030204" pitchFamily="34" charset="0"/>
                        </a:rPr>
                        <a:t> Fund (Rainy Day)</a:t>
                      </a:r>
                      <a:endParaRPr lang="en-US" sz="4000" dirty="0">
                        <a:latin typeface="Calibri" panose="020F0502020204030204" pitchFamily="34" charset="0"/>
                        <a:cs typeface="Calibri" panose="020F0502020204030204" pitchFamily="34" charset="0"/>
                      </a:endParaRPr>
                    </a:p>
                  </a:txBody>
                  <a:tcPr/>
                </a:tc>
                <a:tc>
                  <a:txBody>
                    <a:bodyPr/>
                    <a:lstStyle/>
                    <a:p>
                      <a:r>
                        <a:rPr lang="en-US" sz="4000" dirty="0" smtClean="0">
                          <a:latin typeface="Calibri" panose="020F0502020204030204" pitchFamily="34" charset="0"/>
                          <a:cs typeface="Calibri" panose="020F0502020204030204" pitchFamily="34" charset="0"/>
                        </a:rPr>
                        <a:t>$11.6 Billion</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51672005"/>
                  </a:ext>
                </a:extLst>
              </a:tr>
              <a:tr h="370840">
                <a:tc>
                  <a:txBody>
                    <a:bodyPr/>
                    <a:lstStyle/>
                    <a:p>
                      <a:r>
                        <a:rPr lang="en-US" sz="4000" dirty="0" smtClean="0">
                          <a:latin typeface="Calibri" panose="020F0502020204030204" pitchFamily="34" charset="0"/>
                          <a:cs typeface="Calibri" panose="020F0502020204030204" pitchFamily="34" charset="0"/>
                        </a:rPr>
                        <a:t>Delay</a:t>
                      </a:r>
                      <a:r>
                        <a:rPr lang="en-US" sz="4000" baseline="0" dirty="0" smtClean="0">
                          <a:latin typeface="Calibri" panose="020F0502020204030204" pitchFamily="34" charset="0"/>
                          <a:cs typeface="Calibri" panose="020F0502020204030204" pitchFamily="34" charset="0"/>
                        </a:rPr>
                        <a:t> August FSP Payment</a:t>
                      </a:r>
                      <a:endParaRPr lang="en-US" sz="4000" dirty="0">
                        <a:latin typeface="Calibri" panose="020F0502020204030204" pitchFamily="34" charset="0"/>
                        <a:cs typeface="Calibri" panose="020F0502020204030204" pitchFamily="34" charset="0"/>
                      </a:endParaRPr>
                    </a:p>
                  </a:txBody>
                  <a:tcPr/>
                </a:tc>
                <a:tc>
                  <a:txBody>
                    <a:bodyPr/>
                    <a:lstStyle/>
                    <a:p>
                      <a:r>
                        <a:rPr lang="en-US" sz="4000" dirty="0" smtClean="0">
                          <a:latin typeface="Calibri" panose="020F0502020204030204" pitchFamily="34" charset="0"/>
                          <a:cs typeface="Calibri" panose="020F0502020204030204" pitchFamily="34" charset="0"/>
                        </a:rPr>
                        <a:t>$2 Billion</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65339205"/>
                  </a:ext>
                </a:extLst>
              </a:tr>
              <a:tr h="370840">
                <a:tc>
                  <a:txBody>
                    <a:bodyPr/>
                    <a:lstStyle/>
                    <a:p>
                      <a:r>
                        <a:rPr lang="en-US" sz="4000" dirty="0" smtClean="0">
                          <a:latin typeface="Calibri" panose="020F0502020204030204" pitchFamily="34" charset="0"/>
                          <a:cs typeface="Calibri" panose="020F0502020204030204" pitchFamily="34" charset="0"/>
                        </a:rPr>
                        <a:t>Federal</a:t>
                      </a:r>
                      <a:r>
                        <a:rPr lang="en-US" sz="4000" baseline="0" dirty="0" smtClean="0">
                          <a:latin typeface="Calibri" panose="020F0502020204030204" pitchFamily="34" charset="0"/>
                          <a:cs typeface="Calibri" panose="020F0502020204030204" pitchFamily="34" charset="0"/>
                        </a:rPr>
                        <a:t> Stimulus (ESSER 2)</a:t>
                      </a:r>
                      <a:endParaRPr lang="en-US" sz="4000" dirty="0">
                        <a:latin typeface="Calibri" panose="020F0502020204030204" pitchFamily="34" charset="0"/>
                        <a:cs typeface="Calibri" panose="020F0502020204030204" pitchFamily="34" charset="0"/>
                      </a:endParaRPr>
                    </a:p>
                  </a:txBody>
                  <a:tcPr/>
                </a:tc>
                <a:tc>
                  <a:txBody>
                    <a:bodyPr/>
                    <a:lstStyle/>
                    <a:p>
                      <a:r>
                        <a:rPr lang="en-US" sz="4000" dirty="0" smtClean="0">
                          <a:latin typeface="Calibri" panose="020F0502020204030204" pitchFamily="34" charset="0"/>
                          <a:cs typeface="Calibri" panose="020F0502020204030204" pitchFamily="34" charset="0"/>
                        </a:rPr>
                        <a:t>$5.5 Billion</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132997867"/>
                  </a:ext>
                </a:extLst>
              </a:tr>
            </a:tbl>
          </a:graphicData>
        </a:graphic>
      </p:graphicFrame>
      <p:sp>
        <p:nvSpPr>
          <p:cNvPr id="13" name="TextBox 12"/>
          <p:cNvSpPr txBox="1"/>
          <p:nvPr/>
        </p:nvSpPr>
        <p:spPr>
          <a:xfrm>
            <a:off x="2393576" y="5728773"/>
            <a:ext cx="12192000" cy="707886"/>
          </a:xfrm>
          <a:prstGeom prst="rect">
            <a:avLst/>
          </a:prstGeom>
          <a:noFill/>
        </p:spPr>
        <p:txBody>
          <a:bodyPr wrap="square" rtlCol="0">
            <a:spAutoFit/>
          </a:bodyPr>
          <a:lstStyle/>
          <a:p>
            <a:pPr algn="ctr"/>
            <a:r>
              <a:rPr lang="en-US" sz="4000" b="1" dirty="0" smtClean="0">
                <a:latin typeface="Calibri" panose="020F0502020204030204" pitchFamily="34" charset="0"/>
                <a:cs typeface="Calibri" panose="020F0502020204030204" pitchFamily="34" charset="0"/>
              </a:rPr>
              <a:t>Tools Available in the Fiscal Toolbox</a:t>
            </a:r>
            <a:endParaRPr lang="en-US" sz="4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957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3452" y="385802"/>
            <a:ext cx="13913855" cy="1775349"/>
          </a:xfrm>
        </p:spPr>
        <p:txBody>
          <a:bodyPr>
            <a:noAutofit/>
          </a:bodyPr>
          <a:lstStyle/>
          <a:p>
            <a:r>
              <a:rPr lang="en-US" sz="5400" b="1" dirty="0"/>
              <a:t>Present circumstances are very similar to </a:t>
            </a:r>
            <a:br>
              <a:rPr lang="en-US" sz="5400" b="1" dirty="0"/>
            </a:br>
            <a:r>
              <a:rPr lang="en-US" sz="5400" b="1" dirty="0"/>
              <a:t>what led to 2011 funding cuts</a:t>
            </a:r>
          </a:p>
        </p:txBody>
      </p:sp>
      <p:sp>
        <p:nvSpPr>
          <p:cNvPr id="4" name="Text Placeholder 3"/>
          <p:cNvSpPr>
            <a:spLocks noGrp="1"/>
          </p:cNvSpPr>
          <p:nvPr>
            <p:ph type="body" idx="1"/>
          </p:nvPr>
        </p:nvSpPr>
        <p:spPr>
          <a:xfrm>
            <a:off x="1862415" y="2949654"/>
            <a:ext cx="6747063" cy="1235868"/>
          </a:xfrm>
        </p:spPr>
        <p:txBody>
          <a:bodyPr/>
          <a:lstStyle/>
          <a:p>
            <a:pPr algn="ctr"/>
            <a:r>
              <a:rPr lang="en-US" dirty="0" smtClean="0"/>
              <a:t>2009-2013</a:t>
            </a:r>
            <a:endParaRPr lang="en-US" dirty="0"/>
          </a:p>
        </p:txBody>
      </p:sp>
      <p:sp>
        <p:nvSpPr>
          <p:cNvPr id="5" name="Content Placeholder 4"/>
          <p:cNvSpPr>
            <a:spLocks noGrp="1"/>
          </p:cNvSpPr>
          <p:nvPr>
            <p:ph sz="half" idx="2"/>
          </p:nvPr>
        </p:nvSpPr>
        <p:spPr>
          <a:xfrm>
            <a:off x="1862415" y="4204403"/>
            <a:ext cx="6747063" cy="5716907"/>
          </a:xfrm>
        </p:spPr>
        <p:txBody>
          <a:bodyPr/>
          <a:lstStyle/>
          <a:p>
            <a:pPr marL="800100" indent="-685800"/>
            <a:r>
              <a:rPr lang="en-US" sz="3000" dirty="0">
                <a:highlight>
                  <a:srgbClr val="FFFFFF"/>
                </a:highlight>
              </a:rPr>
              <a:t>Major property tax compression from HB 1 in 2006</a:t>
            </a:r>
          </a:p>
          <a:p>
            <a:pPr marL="800100" indent="-685800"/>
            <a:r>
              <a:rPr lang="en-US" sz="3000" dirty="0">
                <a:highlight>
                  <a:srgbClr val="FFFFFF"/>
                </a:highlight>
              </a:rPr>
              <a:t>National &amp; State economic recession (“The Great Recession”)        </a:t>
            </a:r>
            <a:r>
              <a:rPr lang="en-US" sz="3000" dirty="0">
                <a:solidFill>
                  <a:schemeClr val="bg1"/>
                </a:solidFill>
                <a:highlight>
                  <a:srgbClr val="FFFFFF"/>
                </a:highlight>
              </a:rPr>
              <a:t>.</a:t>
            </a:r>
          </a:p>
          <a:p>
            <a:pPr marL="800100" indent="-685800"/>
            <a:r>
              <a:rPr lang="en-US" sz="3000" dirty="0">
                <a:highlight>
                  <a:srgbClr val="FFFFFF"/>
                </a:highlight>
              </a:rPr>
              <a:t>Federal stimulus used to supplant, not supplement  (ARRA)</a:t>
            </a:r>
          </a:p>
          <a:p>
            <a:pPr marL="800100" indent="-685800"/>
            <a:r>
              <a:rPr lang="en-US" sz="3000" dirty="0">
                <a:highlight>
                  <a:srgbClr val="FFFFFF"/>
                </a:highlight>
              </a:rPr>
              <a:t>$27 billion state budget shortfall</a:t>
            </a:r>
          </a:p>
          <a:p>
            <a:pPr marL="800100" indent="-685800"/>
            <a:r>
              <a:rPr lang="en-US" sz="3000" dirty="0">
                <a:highlight>
                  <a:srgbClr val="FFFFFF"/>
                </a:highlight>
              </a:rPr>
              <a:t>Request for 5% state agency budget reductions</a:t>
            </a:r>
          </a:p>
          <a:p>
            <a:endParaRPr lang="en-US" dirty="0"/>
          </a:p>
        </p:txBody>
      </p:sp>
      <p:sp>
        <p:nvSpPr>
          <p:cNvPr id="6" name="Text Placeholder 5"/>
          <p:cNvSpPr>
            <a:spLocks noGrp="1"/>
          </p:cNvSpPr>
          <p:nvPr>
            <p:ph type="body" sz="quarter" idx="3"/>
          </p:nvPr>
        </p:nvSpPr>
        <p:spPr>
          <a:xfrm>
            <a:off x="8899431" y="2949654"/>
            <a:ext cx="6753786" cy="1235868"/>
          </a:xfrm>
        </p:spPr>
        <p:txBody>
          <a:bodyPr/>
          <a:lstStyle/>
          <a:p>
            <a:pPr algn="ctr"/>
            <a:r>
              <a:rPr lang="en-US" dirty="0" smtClean="0"/>
              <a:t>2020-???</a:t>
            </a:r>
            <a:endParaRPr lang="en-US" dirty="0"/>
          </a:p>
        </p:txBody>
      </p:sp>
      <p:sp>
        <p:nvSpPr>
          <p:cNvPr id="7" name="Content Placeholder 6"/>
          <p:cNvSpPr>
            <a:spLocks noGrp="1"/>
          </p:cNvSpPr>
          <p:nvPr>
            <p:ph sz="quarter" idx="4"/>
          </p:nvPr>
        </p:nvSpPr>
        <p:spPr>
          <a:xfrm>
            <a:off x="8899430" y="4185523"/>
            <a:ext cx="6753788" cy="5716907"/>
          </a:xfrm>
        </p:spPr>
        <p:txBody>
          <a:bodyPr>
            <a:normAutofit/>
          </a:bodyPr>
          <a:lstStyle/>
          <a:p>
            <a:pPr marL="514350" indent="-514350">
              <a:buFont typeface="Wingdings" panose="05000000000000000000" pitchFamily="2" charset="2"/>
              <a:buChar char="ü"/>
            </a:pPr>
            <a:r>
              <a:rPr lang="en-US" sz="3000" dirty="0"/>
              <a:t>Major property tax compression from HB 3 in 2019</a:t>
            </a:r>
          </a:p>
          <a:p>
            <a:pPr marL="514350" indent="-514350">
              <a:buFont typeface="Wingdings" panose="05000000000000000000" pitchFamily="2" charset="2"/>
              <a:buChar char="ü"/>
            </a:pPr>
            <a:r>
              <a:rPr lang="en-US" sz="3000" dirty="0"/>
              <a:t>National &amp; State economic recession (caused by virus, market crash, economic shut-down, etc.)</a:t>
            </a:r>
          </a:p>
          <a:p>
            <a:pPr marL="514350" indent="-514350">
              <a:buFont typeface="Wingdings" panose="05000000000000000000" pitchFamily="2" charset="2"/>
              <a:buChar char="ü"/>
            </a:pPr>
            <a:r>
              <a:rPr lang="en-US" sz="3000" dirty="0"/>
              <a:t>Federal stimulus used to supplant, not supplement (CARES </a:t>
            </a:r>
            <a:r>
              <a:rPr lang="en-US" sz="3000" dirty="0" smtClean="0"/>
              <a:t>Act/ESSER)</a:t>
            </a:r>
            <a:endParaRPr lang="en-US" sz="3000" dirty="0"/>
          </a:p>
          <a:p>
            <a:pPr marL="514350" indent="-514350">
              <a:buFont typeface="Wingdings" panose="05000000000000000000" pitchFamily="2" charset="2"/>
              <a:buChar char="ü"/>
            </a:pPr>
            <a:r>
              <a:rPr lang="en-US" sz="3000" dirty="0" smtClean="0"/>
              <a:t>$</a:t>
            </a:r>
            <a:r>
              <a:rPr lang="en-US" sz="3000" dirty="0" smtClean="0"/>
              <a:t>1 billion</a:t>
            </a:r>
            <a:r>
              <a:rPr lang="en-US" sz="3000" dirty="0" smtClean="0"/>
              <a:t> </a:t>
            </a:r>
            <a:r>
              <a:rPr lang="en-US" sz="3000" dirty="0"/>
              <a:t>budget </a:t>
            </a:r>
            <a:r>
              <a:rPr lang="en-US" sz="3000" dirty="0" smtClean="0"/>
              <a:t>shortfall from 20-21; $7 billion shortfall expected 22-23</a:t>
            </a:r>
            <a:endParaRPr lang="en-US" sz="3000" dirty="0"/>
          </a:p>
          <a:p>
            <a:pPr marL="514350" indent="-514350">
              <a:buFont typeface="Wingdings" panose="05000000000000000000" pitchFamily="2" charset="2"/>
              <a:buChar char="ü"/>
            </a:pPr>
            <a:r>
              <a:rPr lang="en-US" sz="3000" dirty="0"/>
              <a:t>Request for 5% State Agency budget reductions</a:t>
            </a:r>
          </a:p>
        </p:txBody>
      </p:sp>
      <p:pic>
        <p:nvPicPr>
          <p:cNvPr id="8" name="Picture 2" descr="10 years after the Great Recession: What 2008 taught us not to d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556" y="2161150"/>
            <a:ext cx="2920031" cy="194707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oronavirus outbreak: Live updates | Live Scienc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462" r="15752"/>
          <a:stretch/>
        </p:blipFill>
        <p:spPr bwMode="auto">
          <a:xfrm>
            <a:off x="13356032" y="1943837"/>
            <a:ext cx="2741274" cy="224168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43412010"/>
      </p:ext>
    </p:extLst>
  </p:cSld>
  <p:clrMapOvr>
    <a:masterClrMapping/>
  </p:clrMapOvr>
  <mc:AlternateContent xmlns:mc="http://schemas.openxmlformats.org/markup-compatibility/2006" xmlns:p14="http://schemas.microsoft.com/office/powerpoint/2010/main">
    <mc:Choice Requires="p14">
      <p:transition spd="med" p14:dur="700" advTm="51438">
        <p:fade/>
      </p:transition>
    </mc:Choice>
    <mc:Fallback xmlns="">
      <p:transition spd="med" advTm="51438">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Federal Stimulus Dollars</a:t>
            </a:r>
            <a:endParaRPr lang="en-US" sz="6000" b="1" dirty="0"/>
          </a:p>
        </p:txBody>
      </p:sp>
      <p:sp>
        <p:nvSpPr>
          <p:cNvPr id="3" name="Content Placeholder 2"/>
          <p:cNvSpPr>
            <a:spLocks noGrp="1"/>
          </p:cNvSpPr>
          <p:nvPr>
            <p:ph idx="1"/>
          </p:nvPr>
        </p:nvSpPr>
        <p:spPr/>
        <p:txBody>
          <a:bodyPr/>
          <a:lstStyle/>
          <a:p>
            <a:pPr marL="573088" indent="-573088">
              <a:buFont typeface="Wingdings" panose="05000000000000000000" pitchFamily="2" charset="2"/>
              <a:buChar char="Ø"/>
            </a:pPr>
            <a:r>
              <a:rPr lang="en-US" sz="4400" b="1" dirty="0" smtClean="0"/>
              <a:t>May 2020</a:t>
            </a:r>
            <a:r>
              <a:rPr lang="en-US" sz="4400" dirty="0" smtClean="0"/>
              <a:t>: CARES Act delivered </a:t>
            </a:r>
            <a:r>
              <a:rPr lang="en-US" sz="4400" b="1" u="sng" dirty="0" smtClean="0"/>
              <a:t>$1.3 billion </a:t>
            </a:r>
            <a:r>
              <a:rPr lang="en-US" sz="4400" dirty="0" smtClean="0"/>
              <a:t>through ESSER</a:t>
            </a:r>
          </a:p>
          <a:p>
            <a:pPr marL="1093788" lvl="1" indent="-466725">
              <a:buFont typeface="Courier New" panose="02070309020205020404" pitchFamily="49" charset="0"/>
              <a:buChar char="o"/>
            </a:pPr>
            <a:r>
              <a:rPr lang="en-US" sz="3800" i="1" dirty="0" smtClean="0"/>
              <a:t>These funds were used to supplant state funding for public schools (creating a savings for the State)</a:t>
            </a:r>
          </a:p>
          <a:p>
            <a:endParaRPr lang="en-US" sz="4400" dirty="0" smtClean="0"/>
          </a:p>
          <a:p>
            <a:pPr marL="520700" indent="-520700">
              <a:buFont typeface="Wingdings" panose="05000000000000000000" pitchFamily="2" charset="2"/>
              <a:buChar char="Ø"/>
            </a:pPr>
            <a:r>
              <a:rPr lang="en-US" sz="4400" b="1" dirty="0" smtClean="0"/>
              <a:t>December 2020</a:t>
            </a:r>
            <a:r>
              <a:rPr lang="en-US" sz="4400" dirty="0" smtClean="0"/>
              <a:t>: Coronavirus Response and Relief Supplemental Appropriations Act (CRRSAA) provided </a:t>
            </a:r>
            <a:r>
              <a:rPr lang="en-US" sz="4400" b="1" u="sng" dirty="0" smtClean="0"/>
              <a:t>$5.5 billion</a:t>
            </a:r>
            <a:r>
              <a:rPr lang="en-US" sz="4400" dirty="0" smtClean="0"/>
              <a:t> to Texas in ESSER II funds</a:t>
            </a:r>
          </a:p>
          <a:p>
            <a:pPr marL="1093788" lvl="1" indent="-573088">
              <a:buFont typeface="Courier New" panose="02070309020205020404" pitchFamily="49" charset="0"/>
              <a:buChar char="o"/>
            </a:pPr>
            <a:r>
              <a:rPr lang="en-US" sz="3800" i="1" dirty="0" smtClean="0"/>
              <a:t>Will these dollars also be used to supplant state funds?</a:t>
            </a:r>
          </a:p>
          <a:p>
            <a:endParaRPr lang="en-US" dirty="0"/>
          </a:p>
        </p:txBody>
      </p:sp>
    </p:spTree>
    <p:extLst>
      <p:ext uri="{BB962C8B-B14F-4D97-AF65-F5344CB8AC3E}">
        <p14:creationId xmlns:p14="http://schemas.microsoft.com/office/powerpoint/2010/main" val="109528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Comparing the Two Federal Packages</a:t>
            </a:r>
            <a:endParaRPr lang="en-US" sz="6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78468106"/>
              </p:ext>
            </p:extLst>
          </p:nvPr>
        </p:nvGraphicFramePr>
        <p:xfrm>
          <a:off x="2115040" y="2324100"/>
          <a:ext cx="13663614" cy="3383280"/>
        </p:xfrm>
        <a:graphic>
          <a:graphicData uri="http://schemas.openxmlformats.org/drawingml/2006/table">
            <a:tbl>
              <a:tblPr firstRow="1" bandRow="1">
                <a:tableStyleId>{5C22544A-7EE6-4342-B048-85BDC9FD1C3A}</a:tableStyleId>
              </a:tblPr>
              <a:tblGrid>
                <a:gridCol w="5200650">
                  <a:extLst>
                    <a:ext uri="{9D8B030D-6E8A-4147-A177-3AD203B41FA5}">
                      <a16:colId xmlns:a16="http://schemas.microsoft.com/office/drawing/2014/main" val="2137066843"/>
                    </a:ext>
                  </a:extLst>
                </a:gridCol>
                <a:gridCol w="4343400">
                  <a:extLst>
                    <a:ext uri="{9D8B030D-6E8A-4147-A177-3AD203B41FA5}">
                      <a16:colId xmlns:a16="http://schemas.microsoft.com/office/drawing/2014/main" val="2796166118"/>
                    </a:ext>
                  </a:extLst>
                </a:gridCol>
                <a:gridCol w="4119564">
                  <a:extLst>
                    <a:ext uri="{9D8B030D-6E8A-4147-A177-3AD203B41FA5}">
                      <a16:colId xmlns:a16="http://schemas.microsoft.com/office/drawing/2014/main" val="2175987201"/>
                    </a:ext>
                  </a:extLst>
                </a:gridCol>
              </a:tblGrid>
              <a:tr h="370840">
                <a:tc>
                  <a:txBody>
                    <a:bodyPr/>
                    <a:lstStyle/>
                    <a:p>
                      <a:endParaRPr lang="en-US" sz="3200" dirty="0">
                        <a:latin typeface="Calibri" panose="020F0502020204030204" pitchFamily="34" charset="0"/>
                        <a:cs typeface="Calibri" panose="020F0502020204030204" pitchFamily="34" charset="0"/>
                      </a:endParaRPr>
                    </a:p>
                  </a:txBody>
                  <a:tcPr/>
                </a:tc>
                <a:tc>
                  <a:txBody>
                    <a:bodyPr/>
                    <a:lstStyle/>
                    <a:p>
                      <a:pPr algn="ctr"/>
                      <a:r>
                        <a:rPr lang="en-US" sz="3200" dirty="0" smtClean="0">
                          <a:latin typeface="Calibri" panose="020F0502020204030204" pitchFamily="34" charset="0"/>
                          <a:cs typeface="Calibri" panose="020F0502020204030204" pitchFamily="34" charset="0"/>
                        </a:rPr>
                        <a:t>ESSER I </a:t>
                      </a:r>
                      <a:r>
                        <a:rPr lang="en-US" sz="2400" dirty="0" smtClean="0">
                          <a:latin typeface="Calibri" panose="020F0502020204030204" pitchFamily="34" charset="0"/>
                          <a:cs typeface="Calibri" panose="020F0502020204030204" pitchFamily="34" charset="0"/>
                        </a:rPr>
                        <a:t>(May 2020)</a:t>
                      </a:r>
                      <a:endParaRPr lang="en-US" sz="3200" dirty="0">
                        <a:latin typeface="Calibri" panose="020F0502020204030204" pitchFamily="34" charset="0"/>
                        <a:cs typeface="Calibri" panose="020F0502020204030204" pitchFamily="34" charset="0"/>
                      </a:endParaRPr>
                    </a:p>
                  </a:txBody>
                  <a:tcPr/>
                </a:tc>
                <a:tc>
                  <a:txBody>
                    <a:bodyPr/>
                    <a:lstStyle/>
                    <a:p>
                      <a:pPr algn="ctr"/>
                      <a:r>
                        <a:rPr lang="en-US" sz="3200" dirty="0" smtClean="0">
                          <a:latin typeface="Calibri" panose="020F0502020204030204" pitchFamily="34" charset="0"/>
                          <a:cs typeface="Calibri" panose="020F0502020204030204" pitchFamily="34" charset="0"/>
                        </a:rPr>
                        <a:t>ESSER II </a:t>
                      </a:r>
                      <a:r>
                        <a:rPr lang="en-US" sz="2400" dirty="0" smtClean="0">
                          <a:latin typeface="Calibri" panose="020F0502020204030204" pitchFamily="34" charset="0"/>
                          <a:cs typeface="Calibri" panose="020F0502020204030204" pitchFamily="34" charset="0"/>
                        </a:rPr>
                        <a:t>(December 2020)</a:t>
                      </a:r>
                      <a:endParaRPr lang="en-US"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938376668"/>
                  </a:ext>
                </a:extLst>
              </a:tr>
              <a:tr h="370840">
                <a:tc>
                  <a:txBody>
                    <a:bodyPr/>
                    <a:lstStyle/>
                    <a:p>
                      <a:r>
                        <a:rPr lang="en-US" sz="3200" dirty="0" smtClean="0">
                          <a:latin typeface="Calibri" panose="020F0502020204030204" pitchFamily="34" charset="0"/>
                          <a:cs typeface="Calibri" panose="020F0502020204030204" pitchFamily="34" charset="0"/>
                        </a:rPr>
                        <a:t>Total Funding (nationwide)</a:t>
                      </a:r>
                      <a:endParaRPr lang="en-US" sz="3200" dirty="0">
                        <a:latin typeface="Calibri" panose="020F0502020204030204" pitchFamily="34" charset="0"/>
                        <a:cs typeface="Calibri" panose="020F0502020204030204" pitchFamily="34" charset="0"/>
                      </a:endParaRPr>
                    </a:p>
                  </a:txBody>
                  <a:tcPr anchor="ctr"/>
                </a:tc>
                <a:tc>
                  <a:txBody>
                    <a:bodyPr/>
                    <a:lstStyle/>
                    <a:p>
                      <a:pPr algn="ctr"/>
                      <a:r>
                        <a:rPr lang="en-US" sz="4000" dirty="0" smtClean="0">
                          <a:latin typeface="Calibri" panose="020F0502020204030204" pitchFamily="34" charset="0"/>
                          <a:cs typeface="Calibri" panose="020F0502020204030204" pitchFamily="34" charset="0"/>
                        </a:rPr>
                        <a:t>$13.2 billion</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dirty="0" smtClean="0">
                          <a:latin typeface="Calibri" panose="020F0502020204030204" pitchFamily="34" charset="0"/>
                          <a:cs typeface="Calibri" panose="020F0502020204030204" pitchFamily="34" charset="0"/>
                        </a:rPr>
                        <a:t>$54.3</a:t>
                      </a:r>
                      <a:r>
                        <a:rPr lang="en-US" sz="4000" baseline="0" dirty="0" smtClean="0">
                          <a:latin typeface="Calibri" panose="020F0502020204030204" pitchFamily="34" charset="0"/>
                          <a:cs typeface="Calibri" panose="020F0502020204030204" pitchFamily="34" charset="0"/>
                        </a:rPr>
                        <a:t> billion</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73006705"/>
                  </a:ext>
                </a:extLst>
              </a:tr>
              <a:tr h="370840">
                <a:tc>
                  <a:txBody>
                    <a:bodyPr/>
                    <a:lstStyle/>
                    <a:p>
                      <a:r>
                        <a:rPr lang="en-US" sz="3200" dirty="0" smtClean="0">
                          <a:latin typeface="Calibri" panose="020F0502020204030204" pitchFamily="34" charset="0"/>
                          <a:cs typeface="Calibri" panose="020F0502020204030204" pitchFamily="34" charset="0"/>
                        </a:rPr>
                        <a:t>Total</a:t>
                      </a:r>
                      <a:r>
                        <a:rPr lang="en-US" sz="3200" baseline="0" dirty="0" smtClean="0">
                          <a:latin typeface="Calibri" panose="020F0502020204030204" pitchFamily="34" charset="0"/>
                          <a:cs typeface="Calibri" panose="020F0502020204030204" pitchFamily="34" charset="0"/>
                        </a:rPr>
                        <a:t> Allocation to Texas</a:t>
                      </a:r>
                      <a:endParaRPr lang="en-US" sz="3200" dirty="0">
                        <a:latin typeface="Calibri" panose="020F0502020204030204" pitchFamily="34" charset="0"/>
                        <a:cs typeface="Calibri" panose="020F0502020204030204" pitchFamily="34" charset="0"/>
                      </a:endParaRPr>
                    </a:p>
                  </a:txBody>
                  <a:tcPr anchor="ctr"/>
                </a:tc>
                <a:tc>
                  <a:txBody>
                    <a:bodyPr/>
                    <a:lstStyle/>
                    <a:p>
                      <a:pPr algn="ctr"/>
                      <a:r>
                        <a:rPr lang="en-US" sz="4000" dirty="0" smtClean="0">
                          <a:latin typeface="Calibri" panose="020F0502020204030204" pitchFamily="34" charset="0"/>
                          <a:cs typeface="Calibri" panose="020F0502020204030204" pitchFamily="34" charset="0"/>
                        </a:rPr>
                        <a:t>$1.29 billion</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dirty="0" smtClean="0">
                          <a:latin typeface="Calibri" panose="020F0502020204030204" pitchFamily="34" charset="0"/>
                          <a:cs typeface="Calibri" panose="020F0502020204030204" pitchFamily="34" charset="0"/>
                        </a:rPr>
                        <a:t>$5.53 billion</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54677051"/>
                  </a:ext>
                </a:extLst>
              </a:tr>
              <a:tr h="370840">
                <a:tc>
                  <a:txBody>
                    <a:bodyPr/>
                    <a:lstStyle/>
                    <a:p>
                      <a:r>
                        <a:rPr lang="en-US" sz="3200" dirty="0" smtClean="0">
                          <a:latin typeface="Calibri" panose="020F0502020204030204" pitchFamily="34" charset="0"/>
                          <a:cs typeface="Calibri" panose="020F0502020204030204" pitchFamily="34" charset="0"/>
                        </a:rPr>
                        <a:t>Allowed for State reservation</a:t>
                      </a:r>
                      <a:endParaRPr lang="en-US" sz="3200" dirty="0">
                        <a:latin typeface="Calibri" panose="020F0502020204030204" pitchFamily="34" charset="0"/>
                        <a:cs typeface="Calibri" panose="020F0502020204030204" pitchFamily="34" charset="0"/>
                      </a:endParaRPr>
                    </a:p>
                  </a:txBody>
                  <a:tcPr anchor="ctr"/>
                </a:tc>
                <a:tc>
                  <a:txBody>
                    <a:bodyPr/>
                    <a:lstStyle/>
                    <a:p>
                      <a:pPr algn="ctr"/>
                      <a:r>
                        <a:rPr lang="en-US" sz="4000" dirty="0" smtClean="0">
                          <a:latin typeface="Calibri" panose="020F0502020204030204" pitchFamily="34" charset="0"/>
                          <a:cs typeface="Calibri" panose="020F0502020204030204" pitchFamily="34" charset="0"/>
                        </a:rPr>
                        <a:t>$130 million</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dirty="0" smtClean="0">
                          <a:latin typeface="Calibri" panose="020F0502020204030204" pitchFamily="34" charset="0"/>
                          <a:cs typeface="Calibri" panose="020F0502020204030204" pitchFamily="34" charset="0"/>
                        </a:rPr>
                        <a:t>$553 million</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72685008"/>
                  </a:ext>
                </a:extLst>
              </a:tr>
              <a:tr h="370840">
                <a:tc>
                  <a:txBody>
                    <a:bodyPr/>
                    <a:lstStyle/>
                    <a:p>
                      <a:r>
                        <a:rPr lang="en-US" sz="3200" dirty="0" smtClean="0">
                          <a:latin typeface="Calibri" panose="020F0502020204030204" pitchFamily="34" charset="0"/>
                          <a:cs typeface="Calibri" panose="020F0502020204030204" pitchFamily="34" charset="0"/>
                        </a:rPr>
                        <a:t>Must be Allocated to LEAs</a:t>
                      </a:r>
                      <a:endParaRPr lang="en-US" sz="3200" dirty="0">
                        <a:latin typeface="Calibri" panose="020F0502020204030204" pitchFamily="34" charset="0"/>
                        <a:cs typeface="Calibri" panose="020F0502020204030204" pitchFamily="34" charset="0"/>
                      </a:endParaRPr>
                    </a:p>
                  </a:txBody>
                  <a:tcPr anchor="ctr"/>
                </a:tc>
                <a:tc>
                  <a:txBody>
                    <a:bodyPr/>
                    <a:lstStyle/>
                    <a:p>
                      <a:pPr algn="ctr"/>
                      <a:r>
                        <a:rPr lang="en-US" sz="4000" dirty="0" smtClean="0">
                          <a:latin typeface="Calibri" panose="020F0502020204030204" pitchFamily="34" charset="0"/>
                          <a:cs typeface="Calibri" panose="020F0502020204030204" pitchFamily="34" charset="0"/>
                        </a:rPr>
                        <a:t>$1.16 billion</a:t>
                      </a:r>
                      <a:endParaRPr lang="en-US" sz="4000" dirty="0">
                        <a:latin typeface="Calibri" panose="020F0502020204030204" pitchFamily="34" charset="0"/>
                        <a:cs typeface="Calibri" panose="020F0502020204030204" pitchFamily="34" charset="0"/>
                      </a:endParaRPr>
                    </a:p>
                  </a:txBody>
                  <a:tcPr/>
                </a:tc>
                <a:tc>
                  <a:txBody>
                    <a:bodyPr/>
                    <a:lstStyle/>
                    <a:p>
                      <a:pPr algn="ctr"/>
                      <a:r>
                        <a:rPr lang="en-US" sz="4000" dirty="0" smtClean="0">
                          <a:latin typeface="Calibri" panose="020F0502020204030204" pitchFamily="34" charset="0"/>
                          <a:cs typeface="Calibri" panose="020F0502020204030204" pitchFamily="34" charset="0"/>
                        </a:rPr>
                        <a:t>$4.98 billion</a:t>
                      </a:r>
                      <a:endParaRPr lang="en-US" sz="4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38177131"/>
                  </a:ext>
                </a:extLst>
              </a:tr>
            </a:tbl>
          </a:graphicData>
        </a:graphic>
      </p:graphicFrame>
      <p:sp>
        <p:nvSpPr>
          <p:cNvPr id="5" name="TextBox 4"/>
          <p:cNvSpPr txBox="1"/>
          <p:nvPr/>
        </p:nvSpPr>
        <p:spPr>
          <a:xfrm>
            <a:off x="2115040" y="6134100"/>
            <a:ext cx="13505960" cy="3416320"/>
          </a:xfrm>
          <a:prstGeom prst="rect">
            <a:avLst/>
          </a:prstGeom>
          <a:noFill/>
        </p:spPr>
        <p:txBody>
          <a:bodyPr wrap="square" rtlCol="0">
            <a:spAutoFit/>
          </a:bodyPr>
          <a:lstStyle/>
          <a:p>
            <a:pPr marL="571500" indent="-571500">
              <a:buFont typeface="Arial" panose="020B0604020202020204" pitchFamily="34" charset="0"/>
              <a:buChar char="•"/>
            </a:pPr>
            <a:r>
              <a:rPr lang="en-US" sz="3600" dirty="0" smtClean="0">
                <a:latin typeface="Calibri" panose="020F0502020204030204" pitchFamily="34" charset="0"/>
                <a:cs typeface="Calibri" panose="020F0502020204030204" pitchFamily="34" charset="0"/>
              </a:rPr>
              <a:t>ESSER I required LEAs reserve/spend some funding on equitable services with charter schools; ESSER II does not, as private schools receive dollars from a different pot of funding.</a:t>
            </a:r>
          </a:p>
          <a:p>
            <a:pPr marL="571500" indent="-571500">
              <a:buFont typeface="Arial" panose="020B0604020202020204" pitchFamily="34" charset="0"/>
              <a:buChar char="•"/>
            </a:pPr>
            <a:r>
              <a:rPr lang="en-US" sz="3600" dirty="0" smtClean="0">
                <a:latin typeface="Calibri" panose="020F0502020204030204" pitchFamily="34" charset="0"/>
                <a:cs typeface="Calibri" panose="020F0502020204030204" pitchFamily="34" charset="0"/>
              </a:rPr>
              <a:t>ESSER II requires schools to track use of funds to measure and address learning loss among students affected by the coronavirus and school closures.</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6513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FF3F4"/>
        </a:solidFill>
        <a:effectLst/>
      </p:bgPr>
    </p:bg>
    <p:spTree>
      <p:nvGrpSpPr>
        <p:cNvPr id="1" name=""/>
        <p:cNvGrpSpPr/>
        <p:nvPr/>
      </p:nvGrpSpPr>
      <p:grpSpPr>
        <a:xfrm>
          <a:off x="0" y="0"/>
          <a:ext cx="0" cy="0"/>
          <a:chOff x="0" y="0"/>
          <a:chExt cx="0" cy="0"/>
        </a:xfrm>
      </p:grpSpPr>
      <p:grpSp>
        <p:nvGrpSpPr>
          <p:cNvPr id="2" name="Group 2"/>
          <p:cNvGrpSpPr/>
          <p:nvPr/>
        </p:nvGrpSpPr>
        <p:grpSpPr>
          <a:xfrm>
            <a:off x="9862255" y="-114300"/>
            <a:ext cx="5372100" cy="10515600"/>
            <a:chOff x="0" y="0"/>
            <a:chExt cx="7162800" cy="14020800"/>
          </a:xfrm>
        </p:grpSpPr>
        <p:pic>
          <p:nvPicPr>
            <p:cNvPr id="3" name="Picture 3"/>
            <p:cNvPicPr>
              <a:picLocks noChangeAspect="1"/>
            </p:cNvPicPr>
            <p:nvPr/>
          </p:nvPicPr>
          <p:blipFill>
            <a:blip r:embed="rId2"/>
            <a:srcRect l="20760" r="20760"/>
            <a:stretch>
              <a:fillRect/>
            </a:stretch>
          </p:blipFill>
          <p:spPr>
            <a:xfrm>
              <a:off x="0" y="4834467"/>
              <a:ext cx="7162800" cy="9186333"/>
            </a:xfrm>
            <a:prstGeom prst="rect">
              <a:avLst/>
            </a:prstGeom>
          </p:spPr>
        </p:pic>
        <p:pic>
          <p:nvPicPr>
            <p:cNvPr id="4" name="Picture 4"/>
            <p:cNvPicPr>
              <a:picLocks noChangeAspect="1"/>
            </p:cNvPicPr>
            <p:nvPr/>
          </p:nvPicPr>
          <p:blipFill>
            <a:blip r:embed="rId3"/>
            <a:srcRect l="6920" r="6920"/>
            <a:stretch>
              <a:fillRect/>
            </a:stretch>
          </p:blipFill>
          <p:spPr>
            <a:xfrm>
              <a:off x="0" y="0"/>
              <a:ext cx="7162800" cy="4593167"/>
            </a:xfrm>
            <a:prstGeom prst="rect">
              <a:avLst/>
            </a:prstGeom>
          </p:spPr>
        </p:pic>
      </p:grpSp>
      <p:sp>
        <p:nvSpPr>
          <p:cNvPr id="5" name="AutoShape 5"/>
          <p:cNvSpPr/>
          <p:nvPr/>
        </p:nvSpPr>
        <p:spPr>
          <a:xfrm>
            <a:off x="-914400" y="-285750"/>
            <a:ext cx="10591800" cy="10858500"/>
          </a:xfrm>
          <a:prstGeom prst="rect">
            <a:avLst/>
          </a:prstGeom>
          <a:solidFill>
            <a:srgbClr val="1B75BC"/>
          </a:solidFill>
        </p:spPr>
      </p:sp>
      <p:grpSp>
        <p:nvGrpSpPr>
          <p:cNvPr id="6" name="Group 6"/>
          <p:cNvGrpSpPr/>
          <p:nvPr/>
        </p:nvGrpSpPr>
        <p:grpSpPr>
          <a:xfrm>
            <a:off x="1028700" y="2076307"/>
            <a:ext cx="7576255" cy="5513895"/>
            <a:chOff x="0" y="-133350"/>
            <a:chExt cx="10101673" cy="7351860"/>
          </a:xfrm>
        </p:grpSpPr>
        <p:sp>
          <p:nvSpPr>
            <p:cNvPr id="7" name="TextBox 7"/>
            <p:cNvSpPr txBox="1"/>
            <p:nvPr/>
          </p:nvSpPr>
          <p:spPr>
            <a:xfrm>
              <a:off x="0" y="-133350"/>
              <a:ext cx="10101673" cy="2842683"/>
            </a:xfrm>
            <a:prstGeom prst="rect">
              <a:avLst/>
            </a:prstGeom>
          </p:spPr>
          <p:txBody>
            <a:bodyPr lIns="0" tIns="0" rIns="0" bIns="0" rtlCol="0" anchor="t">
              <a:spAutoFit/>
            </a:bodyPr>
            <a:lstStyle/>
            <a:p>
              <a:pPr marL="0" marR="0" lvl="0" indent="0" algn="l" defTabSz="914400" rtl="0" eaLnBrk="1" fontAlgn="auto" latinLnBrk="0" hangingPunct="1">
                <a:lnSpc>
                  <a:spcPts val="8039"/>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EFF3F4"/>
                  </a:solidFill>
                  <a:effectLst/>
                  <a:uLnTx/>
                  <a:uFillTx/>
                  <a:latin typeface="+mj-lt"/>
                </a:rPr>
                <a:t>The Future of </a:t>
              </a:r>
            </a:p>
            <a:p>
              <a:pPr marL="0" marR="0" lvl="0" indent="0" algn="l" defTabSz="914400" rtl="0" eaLnBrk="1" fontAlgn="auto" latinLnBrk="0" hangingPunct="1">
                <a:lnSpc>
                  <a:spcPts val="804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EFF3F4"/>
                  </a:solidFill>
                  <a:effectLst/>
                  <a:uLnTx/>
                  <a:uFillTx/>
                  <a:latin typeface="+mj-lt"/>
                </a:rPr>
                <a:t>HB 3 Funding</a:t>
              </a:r>
            </a:p>
          </p:txBody>
        </p:sp>
        <p:sp>
          <p:nvSpPr>
            <p:cNvPr id="8" name="TextBox 8"/>
            <p:cNvSpPr txBox="1"/>
            <p:nvPr/>
          </p:nvSpPr>
          <p:spPr>
            <a:xfrm>
              <a:off x="0" y="3235598"/>
              <a:ext cx="9492077" cy="657225"/>
            </a:xfrm>
            <a:prstGeom prst="rect">
              <a:avLst/>
            </a:prstGeom>
          </p:spPr>
          <p:txBody>
            <a:bodyPr lIns="0" tIns="0" rIns="0" bIns="0" rtlCol="0" anchor="t">
              <a:spAutoFit/>
            </a:bodyPr>
            <a:lstStyle/>
            <a:p>
              <a:pPr marL="0" marR="0" lvl="0" indent="0" algn="l" defTabSz="914400" rtl="0" eaLnBrk="1" fontAlgn="auto" latinLnBrk="0" hangingPunct="1">
                <a:lnSpc>
                  <a:spcPts val="384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9"/>
            <p:cNvSpPr txBox="1"/>
            <p:nvPr/>
          </p:nvSpPr>
          <p:spPr>
            <a:xfrm>
              <a:off x="0" y="5835397"/>
              <a:ext cx="9492077" cy="1383113"/>
            </a:xfrm>
            <a:prstGeom prst="rect">
              <a:avLst/>
            </a:prstGeom>
          </p:spPr>
          <p:txBody>
            <a:bodyPr lIns="0" tIns="0" rIns="0" bIns="0" rtlCol="0" anchor="t">
              <a:spAutoFit/>
            </a:bodyPr>
            <a:lstStyle/>
            <a:p>
              <a:pPr marL="0" marR="0" lvl="0" indent="0" algn="l" defTabSz="914400" rtl="0" eaLnBrk="1" fontAlgn="auto" latinLnBrk="0" hangingPunct="1">
                <a:lnSpc>
                  <a:spcPts val="4200"/>
                </a:lnSpc>
                <a:spcBef>
                  <a:spcPts val="0"/>
                </a:spcBef>
                <a:spcAft>
                  <a:spcPts val="0"/>
                </a:spcAft>
                <a:buClrTx/>
                <a:buSzTx/>
                <a:buFontTx/>
                <a:buNone/>
                <a:tabLst/>
                <a:defRPr/>
              </a:pPr>
              <a:r>
                <a:rPr kumimoji="0" lang="en-US" sz="2800" b="0" i="0" u="none" strike="noStrike" kern="1200" cap="none" spc="56" normalizeH="0" baseline="0" noProof="0" dirty="0">
                  <a:ln>
                    <a:noFill/>
                  </a:ln>
                  <a:solidFill>
                    <a:srgbClr val="EFF3F4"/>
                  </a:solidFill>
                  <a:effectLst/>
                  <a:uLnTx/>
                  <a:uFillTx/>
                  <a:latin typeface="+mj-lt"/>
                  <a:ea typeface="+mn-ea"/>
                  <a:cs typeface="+mn-cs"/>
                </a:rPr>
                <a:t>State leaders made an awful lot of promises in 2019, but will they keep them?</a:t>
              </a:r>
            </a:p>
          </p:txBody>
        </p:sp>
        <p:sp>
          <p:nvSpPr>
            <p:cNvPr id="10" name="AutoShape 10"/>
            <p:cNvSpPr/>
            <p:nvPr/>
          </p:nvSpPr>
          <p:spPr>
            <a:xfrm>
              <a:off x="0" y="4804833"/>
              <a:ext cx="1524000" cy="152400"/>
            </a:xfrm>
            <a:prstGeom prst="rect">
              <a:avLst/>
            </a:prstGeom>
            <a:solidFill>
              <a:srgbClr val="EFF3F4"/>
            </a:solidFill>
          </p:spPr>
        </p:sp>
      </p:grpSp>
      <p:grpSp>
        <p:nvGrpSpPr>
          <p:cNvPr id="11" name="Group 11"/>
          <p:cNvGrpSpPr>
            <a:grpSpLocks noChangeAspect="1"/>
          </p:cNvGrpSpPr>
          <p:nvPr/>
        </p:nvGrpSpPr>
        <p:grpSpPr>
          <a:xfrm>
            <a:off x="15423302" y="7384202"/>
            <a:ext cx="3748195" cy="3748195"/>
            <a:chOff x="0" y="0"/>
            <a:chExt cx="2653030" cy="2653030"/>
          </a:xfrm>
        </p:grpSpPr>
        <p:sp>
          <p:nvSpPr>
            <p:cNvPr id="12" name="Freeform 12"/>
            <p:cNvSpPr/>
            <p:nvPr/>
          </p:nvSpPr>
          <p:spPr>
            <a:xfrm>
              <a:off x="0" y="0"/>
              <a:ext cx="2653030" cy="2654300"/>
            </a:xfrm>
            <a:custGeom>
              <a:avLst/>
              <a:gdLst/>
              <a:ahLst/>
              <a:cxnLst/>
              <a:rect l="l" t="t" r="r" b="b"/>
              <a:pathLst>
                <a:path w="2653030" h="2654300">
                  <a:moveTo>
                    <a:pt x="0" y="1535430"/>
                  </a:moveTo>
                  <a:lnTo>
                    <a:pt x="0" y="1463040"/>
                  </a:lnTo>
                  <a:lnTo>
                    <a:pt x="1463040" y="0"/>
                  </a:lnTo>
                  <a:lnTo>
                    <a:pt x="1535430" y="0"/>
                  </a:lnTo>
                  <a:lnTo>
                    <a:pt x="0" y="1535430"/>
                  </a:lnTo>
                  <a:close/>
                  <a:moveTo>
                    <a:pt x="1681480" y="0"/>
                  </a:moveTo>
                  <a:lnTo>
                    <a:pt x="1609090" y="0"/>
                  </a:lnTo>
                  <a:lnTo>
                    <a:pt x="0" y="1607820"/>
                  </a:lnTo>
                  <a:lnTo>
                    <a:pt x="0" y="1680210"/>
                  </a:lnTo>
                  <a:lnTo>
                    <a:pt x="1681480" y="0"/>
                  </a:lnTo>
                  <a:close/>
                  <a:moveTo>
                    <a:pt x="1390650" y="0"/>
                  </a:moveTo>
                  <a:lnTo>
                    <a:pt x="1318260" y="0"/>
                  </a:lnTo>
                  <a:lnTo>
                    <a:pt x="0" y="1318260"/>
                  </a:lnTo>
                  <a:lnTo>
                    <a:pt x="0" y="1390650"/>
                  </a:lnTo>
                  <a:lnTo>
                    <a:pt x="1390650" y="0"/>
                  </a:lnTo>
                  <a:close/>
                  <a:moveTo>
                    <a:pt x="1245870" y="0"/>
                  </a:moveTo>
                  <a:lnTo>
                    <a:pt x="1173480" y="0"/>
                  </a:lnTo>
                  <a:lnTo>
                    <a:pt x="0" y="1173480"/>
                  </a:lnTo>
                  <a:lnTo>
                    <a:pt x="0" y="1245870"/>
                  </a:lnTo>
                  <a:lnTo>
                    <a:pt x="1245870" y="0"/>
                  </a:lnTo>
                  <a:close/>
                  <a:moveTo>
                    <a:pt x="1826260" y="0"/>
                  </a:moveTo>
                  <a:lnTo>
                    <a:pt x="1753870" y="0"/>
                  </a:lnTo>
                  <a:lnTo>
                    <a:pt x="0" y="1753870"/>
                  </a:lnTo>
                  <a:lnTo>
                    <a:pt x="0" y="1826260"/>
                  </a:lnTo>
                  <a:lnTo>
                    <a:pt x="1826260" y="0"/>
                  </a:lnTo>
                  <a:close/>
                  <a:moveTo>
                    <a:pt x="2260600" y="0"/>
                  </a:moveTo>
                  <a:lnTo>
                    <a:pt x="2188210" y="0"/>
                  </a:lnTo>
                  <a:lnTo>
                    <a:pt x="0" y="2188210"/>
                  </a:lnTo>
                  <a:lnTo>
                    <a:pt x="0" y="2260600"/>
                  </a:lnTo>
                  <a:lnTo>
                    <a:pt x="2260600" y="0"/>
                  </a:lnTo>
                  <a:close/>
                  <a:moveTo>
                    <a:pt x="2551430" y="0"/>
                  </a:moveTo>
                  <a:lnTo>
                    <a:pt x="2479040" y="0"/>
                  </a:lnTo>
                  <a:lnTo>
                    <a:pt x="0" y="2479040"/>
                  </a:lnTo>
                  <a:lnTo>
                    <a:pt x="0" y="2551430"/>
                  </a:lnTo>
                  <a:lnTo>
                    <a:pt x="2551430" y="0"/>
                  </a:lnTo>
                  <a:close/>
                  <a:moveTo>
                    <a:pt x="2405380" y="0"/>
                  </a:moveTo>
                  <a:lnTo>
                    <a:pt x="2332990" y="0"/>
                  </a:lnTo>
                  <a:lnTo>
                    <a:pt x="0" y="2332990"/>
                  </a:lnTo>
                  <a:lnTo>
                    <a:pt x="0" y="2405380"/>
                  </a:lnTo>
                  <a:lnTo>
                    <a:pt x="2405380" y="0"/>
                  </a:lnTo>
                  <a:close/>
                  <a:moveTo>
                    <a:pt x="2115820" y="0"/>
                  </a:moveTo>
                  <a:lnTo>
                    <a:pt x="2043430" y="0"/>
                  </a:lnTo>
                  <a:lnTo>
                    <a:pt x="0" y="2043430"/>
                  </a:lnTo>
                  <a:lnTo>
                    <a:pt x="0" y="2115820"/>
                  </a:lnTo>
                  <a:lnTo>
                    <a:pt x="2115820" y="0"/>
                  </a:lnTo>
                  <a:close/>
                  <a:moveTo>
                    <a:pt x="375920" y="0"/>
                  </a:moveTo>
                  <a:lnTo>
                    <a:pt x="303530" y="0"/>
                  </a:lnTo>
                  <a:lnTo>
                    <a:pt x="0" y="303530"/>
                  </a:lnTo>
                  <a:lnTo>
                    <a:pt x="0" y="375920"/>
                  </a:lnTo>
                  <a:lnTo>
                    <a:pt x="375920" y="0"/>
                  </a:lnTo>
                  <a:close/>
                  <a:moveTo>
                    <a:pt x="1101090" y="0"/>
                  </a:moveTo>
                  <a:lnTo>
                    <a:pt x="1028700" y="0"/>
                  </a:lnTo>
                  <a:lnTo>
                    <a:pt x="0" y="1028700"/>
                  </a:lnTo>
                  <a:lnTo>
                    <a:pt x="0" y="1101090"/>
                  </a:lnTo>
                  <a:lnTo>
                    <a:pt x="1101090" y="0"/>
                  </a:lnTo>
                  <a:close/>
                  <a:moveTo>
                    <a:pt x="2653030" y="0"/>
                  </a:moveTo>
                  <a:lnTo>
                    <a:pt x="2623820" y="0"/>
                  </a:lnTo>
                  <a:lnTo>
                    <a:pt x="0" y="2623820"/>
                  </a:lnTo>
                  <a:lnTo>
                    <a:pt x="0" y="2653030"/>
                  </a:lnTo>
                  <a:lnTo>
                    <a:pt x="43180" y="2653030"/>
                  </a:lnTo>
                  <a:lnTo>
                    <a:pt x="2653030" y="43180"/>
                  </a:lnTo>
                  <a:lnTo>
                    <a:pt x="2653030" y="0"/>
                  </a:lnTo>
                  <a:close/>
                  <a:moveTo>
                    <a:pt x="520700" y="0"/>
                  </a:moveTo>
                  <a:lnTo>
                    <a:pt x="448310" y="0"/>
                  </a:lnTo>
                  <a:lnTo>
                    <a:pt x="0" y="448310"/>
                  </a:lnTo>
                  <a:lnTo>
                    <a:pt x="0" y="520700"/>
                  </a:lnTo>
                  <a:lnTo>
                    <a:pt x="520700" y="0"/>
                  </a:lnTo>
                  <a:close/>
                  <a:moveTo>
                    <a:pt x="85090" y="0"/>
                  </a:moveTo>
                  <a:lnTo>
                    <a:pt x="12700" y="0"/>
                  </a:lnTo>
                  <a:lnTo>
                    <a:pt x="0" y="12700"/>
                  </a:lnTo>
                  <a:lnTo>
                    <a:pt x="0" y="85090"/>
                  </a:lnTo>
                  <a:lnTo>
                    <a:pt x="85090" y="0"/>
                  </a:lnTo>
                  <a:close/>
                  <a:moveTo>
                    <a:pt x="231140" y="0"/>
                  </a:moveTo>
                  <a:lnTo>
                    <a:pt x="158750" y="0"/>
                  </a:lnTo>
                  <a:lnTo>
                    <a:pt x="0" y="157480"/>
                  </a:lnTo>
                  <a:lnTo>
                    <a:pt x="0" y="229870"/>
                  </a:lnTo>
                  <a:lnTo>
                    <a:pt x="231140" y="0"/>
                  </a:lnTo>
                  <a:close/>
                  <a:moveTo>
                    <a:pt x="0" y="956310"/>
                  </a:moveTo>
                  <a:lnTo>
                    <a:pt x="956310" y="0"/>
                  </a:lnTo>
                  <a:lnTo>
                    <a:pt x="883920" y="0"/>
                  </a:lnTo>
                  <a:lnTo>
                    <a:pt x="0" y="882650"/>
                  </a:lnTo>
                  <a:lnTo>
                    <a:pt x="0" y="956310"/>
                  </a:lnTo>
                  <a:close/>
                  <a:moveTo>
                    <a:pt x="665480" y="0"/>
                  </a:moveTo>
                  <a:lnTo>
                    <a:pt x="593090" y="0"/>
                  </a:lnTo>
                  <a:lnTo>
                    <a:pt x="0" y="593090"/>
                  </a:lnTo>
                  <a:lnTo>
                    <a:pt x="0" y="665480"/>
                  </a:lnTo>
                  <a:lnTo>
                    <a:pt x="665480" y="0"/>
                  </a:lnTo>
                  <a:close/>
                  <a:moveTo>
                    <a:pt x="810260" y="0"/>
                  </a:moveTo>
                  <a:lnTo>
                    <a:pt x="737870" y="0"/>
                  </a:lnTo>
                  <a:lnTo>
                    <a:pt x="0" y="737870"/>
                  </a:lnTo>
                  <a:lnTo>
                    <a:pt x="0" y="810260"/>
                  </a:lnTo>
                  <a:lnTo>
                    <a:pt x="810260" y="0"/>
                  </a:lnTo>
                  <a:close/>
                  <a:moveTo>
                    <a:pt x="1971040" y="0"/>
                  </a:moveTo>
                  <a:lnTo>
                    <a:pt x="1898650" y="0"/>
                  </a:lnTo>
                  <a:lnTo>
                    <a:pt x="0" y="1898650"/>
                  </a:lnTo>
                  <a:lnTo>
                    <a:pt x="0" y="1971040"/>
                  </a:lnTo>
                  <a:lnTo>
                    <a:pt x="1971040" y="0"/>
                  </a:lnTo>
                  <a:close/>
                  <a:moveTo>
                    <a:pt x="2653030" y="1783080"/>
                  </a:moveTo>
                  <a:lnTo>
                    <a:pt x="2653030" y="1710690"/>
                  </a:lnTo>
                  <a:lnTo>
                    <a:pt x="1710690" y="2653030"/>
                  </a:lnTo>
                  <a:lnTo>
                    <a:pt x="1783080" y="2653030"/>
                  </a:lnTo>
                  <a:lnTo>
                    <a:pt x="2653030" y="1783080"/>
                  </a:lnTo>
                  <a:close/>
                  <a:moveTo>
                    <a:pt x="2653030" y="1927860"/>
                  </a:moveTo>
                  <a:lnTo>
                    <a:pt x="2653030" y="1855470"/>
                  </a:lnTo>
                  <a:lnTo>
                    <a:pt x="1855470" y="2653030"/>
                  </a:lnTo>
                  <a:lnTo>
                    <a:pt x="1927860" y="2653030"/>
                  </a:lnTo>
                  <a:lnTo>
                    <a:pt x="2653030" y="1927860"/>
                  </a:lnTo>
                  <a:close/>
                  <a:moveTo>
                    <a:pt x="2653030" y="2072640"/>
                  </a:moveTo>
                  <a:lnTo>
                    <a:pt x="2653030" y="2000250"/>
                  </a:lnTo>
                  <a:lnTo>
                    <a:pt x="2000250" y="2653030"/>
                  </a:lnTo>
                  <a:lnTo>
                    <a:pt x="2072640" y="2653030"/>
                  </a:lnTo>
                  <a:lnTo>
                    <a:pt x="2653030" y="2072640"/>
                  </a:lnTo>
                  <a:close/>
                  <a:moveTo>
                    <a:pt x="2653030" y="1638300"/>
                  </a:moveTo>
                  <a:lnTo>
                    <a:pt x="2653030" y="1565910"/>
                  </a:lnTo>
                  <a:lnTo>
                    <a:pt x="1564640" y="2654300"/>
                  </a:lnTo>
                  <a:lnTo>
                    <a:pt x="1637030" y="2654300"/>
                  </a:lnTo>
                  <a:lnTo>
                    <a:pt x="2653030" y="1638300"/>
                  </a:lnTo>
                  <a:close/>
                  <a:moveTo>
                    <a:pt x="2217420" y="2653030"/>
                  </a:moveTo>
                  <a:lnTo>
                    <a:pt x="2653030" y="2217420"/>
                  </a:lnTo>
                  <a:lnTo>
                    <a:pt x="2653030" y="2145030"/>
                  </a:lnTo>
                  <a:lnTo>
                    <a:pt x="2145030" y="2653030"/>
                  </a:lnTo>
                  <a:lnTo>
                    <a:pt x="2217420" y="2653030"/>
                  </a:lnTo>
                  <a:close/>
                  <a:moveTo>
                    <a:pt x="2653030" y="2580640"/>
                  </a:moveTo>
                  <a:lnTo>
                    <a:pt x="2580640" y="2653030"/>
                  </a:lnTo>
                  <a:lnTo>
                    <a:pt x="2653030" y="2653030"/>
                  </a:lnTo>
                  <a:lnTo>
                    <a:pt x="2653030" y="2580640"/>
                  </a:lnTo>
                  <a:close/>
                  <a:moveTo>
                    <a:pt x="2653030" y="2508250"/>
                  </a:moveTo>
                  <a:lnTo>
                    <a:pt x="2653030" y="2435860"/>
                  </a:lnTo>
                  <a:lnTo>
                    <a:pt x="2435860" y="2653030"/>
                  </a:lnTo>
                  <a:lnTo>
                    <a:pt x="2508250" y="2653030"/>
                  </a:lnTo>
                  <a:lnTo>
                    <a:pt x="2653030" y="2508250"/>
                  </a:lnTo>
                  <a:close/>
                  <a:moveTo>
                    <a:pt x="2653030" y="2363470"/>
                  </a:moveTo>
                  <a:lnTo>
                    <a:pt x="2653030" y="2291080"/>
                  </a:lnTo>
                  <a:lnTo>
                    <a:pt x="2291080" y="2653030"/>
                  </a:lnTo>
                  <a:lnTo>
                    <a:pt x="2363470" y="2653030"/>
                  </a:lnTo>
                  <a:lnTo>
                    <a:pt x="2653030" y="2363470"/>
                  </a:lnTo>
                  <a:close/>
                  <a:moveTo>
                    <a:pt x="2653030" y="1492250"/>
                  </a:moveTo>
                  <a:lnTo>
                    <a:pt x="2653030" y="1419860"/>
                  </a:lnTo>
                  <a:lnTo>
                    <a:pt x="1419860" y="2653030"/>
                  </a:lnTo>
                  <a:lnTo>
                    <a:pt x="1492250" y="2653030"/>
                  </a:lnTo>
                  <a:lnTo>
                    <a:pt x="2653030" y="1492250"/>
                  </a:lnTo>
                  <a:close/>
                  <a:moveTo>
                    <a:pt x="2653030" y="187960"/>
                  </a:moveTo>
                  <a:lnTo>
                    <a:pt x="2653030" y="115570"/>
                  </a:lnTo>
                  <a:lnTo>
                    <a:pt x="115570" y="2653030"/>
                  </a:lnTo>
                  <a:lnTo>
                    <a:pt x="187960" y="2653030"/>
                  </a:lnTo>
                  <a:lnTo>
                    <a:pt x="2653030" y="187960"/>
                  </a:lnTo>
                  <a:close/>
                  <a:moveTo>
                    <a:pt x="2653030" y="622300"/>
                  </a:moveTo>
                  <a:lnTo>
                    <a:pt x="2653030" y="549910"/>
                  </a:lnTo>
                  <a:lnTo>
                    <a:pt x="549910" y="2653030"/>
                  </a:lnTo>
                  <a:lnTo>
                    <a:pt x="622300" y="2653030"/>
                  </a:lnTo>
                  <a:lnTo>
                    <a:pt x="2653030" y="622300"/>
                  </a:lnTo>
                  <a:close/>
                  <a:moveTo>
                    <a:pt x="2653030" y="477520"/>
                  </a:moveTo>
                  <a:lnTo>
                    <a:pt x="2653030" y="405130"/>
                  </a:lnTo>
                  <a:lnTo>
                    <a:pt x="405130" y="2653030"/>
                  </a:lnTo>
                  <a:lnTo>
                    <a:pt x="477520" y="2653030"/>
                  </a:lnTo>
                  <a:lnTo>
                    <a:pt x="2653030" y="477520"/>
                  </a:lnTo>
                  <a:close/>
                  <a:moveTo>
                    <a:pt x="2653030" y="1347470"/>
                  </a:moveTo>
                  <a:lnTo>
                    <a:pt x="2653030" y="1275080"/>
                  </a:lnTo>
                  <a:lnTo>
                    <a:pt x="1275080" y="2653030"/>
                  </a:lnTo>
                  <a:lnTo>
                    <a:pt x="1347470" y="2653030"/>
                  </a:lnTo>
                  <a:lnTo>
                    <a:pt x="2653030" y="1347470"/>
                  </a:lnTo>
                  <a:close/>
                  <a:moveTo>
                    <a:pt x="2653030" y="767080"/>
                  </a:moveTo>
                  <a:lnTo>
                    <a:pt x="2653030" y="694690"/>
                  </a:lnTo>
                  <a:lnTo>
                    <a:pt x="694690" y="2653030"/>
                  </a:lnTo>
                  <a:lnTo>
                    <a:pt x="767080" y="2653030"/>
                  </a:lnTo>
                  <a:lnTo>
                    <a:pt x="2653030" y="767080"/>
                  </a:lnTo>
                  <a:close/>
                  <a:moveTo>
                    <a:pt x="2653030" y="332740"/>
                  </a:moveTo>
                  <a:lnTo>
                    <a:pt x="2653030" y="260350"/>
                  </a:lnTo>
                  <a:lnTo>
                    <a:pt x="260350" y="2653030"/>
                  </a:lnTo>
                  <a:lnTo>
                    <a:pt x="332740" y="2653030"/>
                  </a:lnTo>
                  <a:lnTo>
                    <a:pt x="2653030" y="332740"/>
                  </a:lnTo>
                  <a:close/>
                  <a:moveTo>
                    <a:pt x="2653030" y="1202690"/>
                  </a:moveTo>
                  <a:lnTo>
                    <a:pt x="2653030" y="1130300"/>
                  </a:lnTo>
                  <a:lnTo>
                    <a:pt x="1130300" y="2653030"/>
                  </a:lnTo>
                  <a:lnTo>
                    <a:pt x="1202690" y="2653030"/>
                  </a:lnTo>
                  <a:lnTo>
                    <a:pt x="2653030" y="1202690"/>
                  </a:lnTo>
                  <a:close/>
                  <a:moveTo>
                    <a:pt x="2653030" y="913130"/>
                  </a:moveTo>
                  <a:lnTo>
                    <a:pt x="2653030" y="840740"/>
                  </a:lnTo>
                  <a:lnTo>
                    <a:pt x="840740" y="2653030"/>
                  </a:lnTo>
                  <a:lnTo>
                    <a:pt x="913130" y="2653030"/>
                  </a:lnTo>
                  <a:lnTo>
                    <a:pt x="2653030" y="913130"/>
                  </a:lnTo>
                  <a:close/>
                  <a:moveTo>
                    <a:pt x="2653030" y="1057910"/>
                  </a:moveTo>
                  <a:lnTo>
                    <a:pt x="2653030" y="985520"/>
                  </a:lnTo>
                  <a:lnTo>
                    <a:pt x="985520" y="2653030"/>
                  </a:lnTo>
                  <a:lnTo>
                    <a:pt x="1057910" y="2653030"/>
                  </a:lnTo>
                  <a:lnTo>
                    <a:pt x="2653030" y="1057910"/>
                  </a:lnTo>
                  <a:close/>
                </a:path>
              </a:pathLst>
            </a:custGeom>
            <a:solidFill>
              <a:srgbClr val="1B75BC"/>
            </a:solidFill>
          </p:spPr>
        </p:sp>
      </p:grpSp>
      <p:sp>
        <p:nvSpPr>
          <p:cNvPr id="13" name="AutoShape 13"/>
          <p:cNvSpPr/>
          <p:nvPr/>
        </p:nvSpPr>
        <p:spPr>
          <a:xfrm>
            <a:off x="15423302" y="-1028700"/>
            <a:ext cx="3048000" cy="8229600"/>
          </a:xfrm>
          <a:prstGeom prst="rect">
            <a:avLst/>
          </a:prstGeom>
          <a:solidFill>
            <a:srgbClr val="1B75BC"/>
          </a:solidFill>
        </p:spPr>
      </p:sp>
      <p:pic>
        <p:nvPicPr>
          <p:cNvPr id="14" name="Picture 14"/>
          <p:cNvPicPr>
            <a:picLocks noChangeAspect="1"/>
          </p:cNvPicPr>
          <p:nvPr/>
        </p:nvPicPr>
        <p:blipFill>
          <a:blip r:embed="rId4"/>
          <a:srcRect/>
          <a:stretch>
            <a:fillRect/>
          </a:stretch>
        </p:blipFill>
        <p:spPr>
          <a:xfrm>
            <a:off x="16616096" y="7799146"/>
            <a:ext cx="1286409" cy="2091722"/>
          </a:xfrm>
          <a:prstGeom prst="rect">
            <a:avLst/>
          </a:prstGeom>
        </p:spPr>
      </p:pic>
      <p:sp>
        <p:nvSpPr>
          <p:cNvPr id="15" name="Rectangle 14"/>
          <p:cNvSpPr/>
          <p:nvPr/>
        </p:nvSpPr>
        <p:spPr>
          <a:xfrm>
            <a:off x="18288000" y="-1170876"/>
            <a:ext cx="1984917" cy="12305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a:endParaRPr>
          </a:p>
        </p:txBody>
      </p:sp>
    </p:spTree>
    <p:extLst>
      <p:ext uri="{BB962C8B-B14F-4D97-AF65-F5344CB8AC3E}">
        <p14:creationId xmlns:p14="http://schemas.microsoft.com/office/powerpoint/2010/main" val="7811333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ADA Hold Harmless</a:t>
            </a:r>
            <a:endParaRPr lang="en-US" sz="6000" b="1" dirty="0"/>
          </a:p>
        </p:txBody>
      </p:sp>
      <p:sp>
        <p:nvSpPr>
          <p:cNvPr id="3" name="Content Placeholder 2"/>
          <p:cNvSpPr>
            <a:spLocks noGrp="1"/>
          </p:cNvSpPr>
          <p:nvPr>
            <p:ph idx="1"/>
          </p:nvPr>
        </p:nvSpPr>
        <p:spPr/>
        <p:txBody>
          <a:bodyPr>
            <a:normAutofit/>
          </a:bodyPr>
          <a:lstStyle/>
          <a:p>
            <a:r>
              <a:rPr lang="en-US" sz="4400" dirty="0" smtClean="0"/>
              <a:t>Currently, the ADA Hold Harmless floor only applies to the first 3 six-weeks of the 2020-21 school year</a:t>
            </a:r>
          </a:p>
          <a:p>
            <a:pPr marL="860425" lvl="1" indent="-434975">
              <a:buFont typeface="Courier New" panose="02070309020205020404" pitchFamily="49" charset="0"/>
              <a:buChar char="o"/>
            </a:pPr>
            <a:r>
              <a:rPr lang="en-US" sz="3600" dirty="0" smtClean="0"/>
              <a:t>All or nothing for special program counts</a:t>
            </a:r>
          </a:p>
          <a:p>
            <a:pPr marL="860425" lvl="1" indent="-434975">
              <a:buFont typeface="Courier New" panose="02070309020205020404" pitchFamily="49" charset="0"/>
              <a:buChar char="o"/>
            </a:pPr>
            <a:r>
              <a:rPr lang="en-US" sz="3600" dirty="0" smtClean="0"/>
              <a:t>Attendance rate cap applies</a:t>
            </a:r>
          </a:p>
          <a:p>
            <a:pPr>
              <a:spcBef>
                <a:spcPts val="4200"/>
              </a:spcBef>
            </a:pPr>
            <a:r>
              <a:rPr lang="en-US" sz="4400" dirty="0" smtClean="0"/>
              <a:t>Potential extension to the hold harmless to remainder of school year under consideration</a:t>
            </a:r>
          </a:p>
          <a:p>
            <a:pPr marL="860425" lvl="1" indent="-434975">
              <a:buFont typeface="Courier New" panose="02070309020205020404" pitchFamily="49" charset="0"/>
              <a:buChar char="o"/>
            </a:pPr>
            <a:r>
              <a:rPr lang="en-US" sz="3800" dirty="0" smtClean="0"/>
              <a:t>Commissioner said to expect decision in February</a:t>
            </a:r>
          </a:p>
          <a:p>
            <a:pPr marL="860425" lvl="1" indent="-434975">
              <a:buFont typeface="Courier New" panose="02070309020205020404" pitchFamily="49" charset="0"/>
              <a:buChar char="o"/>
            </a:pPr>
            <a:r>
              <a:rPr lang="en-US" sz="3800" dirty="0" smtClean="0"/>
              <a:t>State leaders have expressed concern that not all districts are doing their due diligence to find missing students</a:t>
            </a:r>
            <a:endParaRPr lang="en-US" sz="3800" dirty="0"/>
          </a:p>
        </p:txBody>
      </p:sp>
    </p:spTree>
    <p:extLst>
      <p:ext uri="{BB962C8B-B14F-4D97-AF65-F5344CB8AC3E}">
        <p14:creationId xmlns:p14="http://schemas.microsoft.com/office/powerpoint/2010/main" val="420982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Will they or won’t they?</a:t>
            </a:r>
            <a:endParaRPr lang="en-US" sz="6600" b="1" dirty="0"/>
          </a:p>
        </p:txBody>
      </p:sp>
      <p:sp>
        <p:nvSpPr>
          <p:cNvPr id="3" name="Text Placeholder 2"/>
          <p:cNvSpPr>
            <a:spLocks noGrp="1"/>
          </p:cNvSpPr>
          <p:nvPr>
            <p:ph type="body" idx="1"/>
          </p:nvPr>
        </p:nvSpPr>
        <p:spPr/>
        <p:txBody>
          <a:bodyPr>
            <a:normAutofit/>
          </a:bodyPr>
          <a:lstStyle/>
          <a:p>
            <a:pPr algn="ctr"/>
            <a:r>
              <a:rPr lang="en-US" sz="4400" dirty="0" smtClean="0"/>
              <a:t>State Budget Shortfall</a:t>
            </a:r>
            <a:endParaRPr lang="en-US" sz="4400" dirty="0"/>
          </a:p>
        </p:txBody>
      </p:sp>
      <p:sp>
        <p:nvSpPr>
          <p:cNvPr id="4" name="Content Placeholder 3"/>
          <p:cNvSpPr>
            <a:spLocks noGrp="1"/>
          </p:cNvSpPr>
          <p:nvPr>
            <p:ph sz="half" idx="2"/>
          </p:nvPr>
        </p:nvSpPr>
        <p:spPr/>
        <p:txBody>
          <a:bodyPr/>
          <a:lstStyle/>
          <a:p>
            <a:r>
              <a:rPr lang="en-US" dirty="0" smtClean="0"/>
              <a:t>Budget deficit of $1 billion for 20-21</a:t>
            </a:r>
          </a:p>
          <a:p>
            <a:r>
              <a:rPr lang="en-US" dirty="0" smtClean="0"/>
              <a:t>Shortfall expected for the 22-23 biennium</a:t>
            </a:r>
          </a:p>
          <a:p>
            <a:r>
              <a:rPr lang="en-US" dirty="0" smtClean="0"/>
              <a:t>Need to save dollars for potentially larger budgetary challenges in 2023</a:t>
            </a:r>
            <a:endParaRPr lang="en-US" dirty="0"/>
          </a:p>
        </p:txBody>
      </p:sp>
      <p:sp>
        <p:nvSpPr>
          <p:cNvPr id="5" name="Text Placeholder 4"/>
          <p:cNvSpPr>
            <a:spLocks noGrp="1"/>
          </p:cNvSpPr>
          <p:nvPr>
            <p:ph type="body" sz="quarter" idx="3"/>
          </p:nvPr>
        </p:nvSpPr>
        <p:spPr/>
        <p:txBody>
          <a:bodyPr>
            <a:normAutofit/>
          </a:bodyPr>
          <a:lstStyle/>
          <a:p>
            <a:pPr algn="ctr"/>
            <a:r>
              <a:rPr lang="en-US" sz="4400" dirty="0" smtClean="0"/>
              <a:t>State Has the $$</a:t>
            </a:r>
            <a:endParaRPr lang="en-US" sz="4400" dirty="0"/>
          </a:p>
        </p:txBody>
      </p:sp>
      <p:sp>
        <p:nvSpPr>
          <p:cNvPr id="6" name="Content Placeholder 5"/>
          <p:cNvSpPr>
            <a:spLocks noGrp="1"/>
          </p:cNvSpPr>
          <p:nvPr>
            <p:ph sz="quarter" idx="4"/>
          </p:nvPr>
        </p:nvSpPr>
        <p:spPr>
          <a:xfrm>
            <a:off x="9113744" y="3567589"/>
            <a:ext cx="6753786" cy="6147911"/>
          </a:xfrm>
        </p:spPr>
        <p:txBody>
          <a:bodyPr>
            <a:normAutofit lnSpcReduction="10000"/>
          </a:bodyPr>
          <a:lstStyle/>
          <a:p>
            <a:r>
              <a:rPr lang="en-US" dirty="0" smtClean="0"/>
              <a:t>Dollars were appropriated last session for an ADA count that is quite a bit higher than what is called for by ADA floor</a:t>
            </a:r>
          </a:p>
          <a:p>
            <a:r>
              <a:rPr lang="en-US" dirty="0" smtClean="0"/>
              <a:t>One-third of districts are not expected to need the floor</a:t>
            </a:r>
          </a:p>
          <a:p>
            <a:r>
              <a:rPr lang="en-US" dirty="0" smtClean="0"/>
              <a:t>State saved </a:t>
            </a:r>
            <a:r>
              <a:rPr lang="en-US" dirty="0"/>
              <a:t>$5.4 </a:t>
            </a:r>
            <a:r>
              <a:rPr lang="en-US" dirty="0" smtClean="0"/>
              <a:t>billion in </a:t>
            </a:r>
            <a:r>
              <a:rPr lang="en-US" dirty="0"/>
              <a:t>the 20-21 biennium due to "shifts in estimated methods of finance based on updated estimates." </a:t>
            </a:r>
            <a:endParaRPr lang="en-US" dirty="0" smtClean="0"/>
          </a:p>
          <a:p>
            <a:r>
              <a:rPr lang="en-US" dirty="0" smtClean="0"/>
              <a:t>$5.5 billion in federal stimulus dollars that must be spent by January 2022</a:t>
            </a:r>
            <a:endParaRPr lang="en-US" dirty="0"/>
          </a:p>
        </p:txBody>
      </p:sp>
    </p:spTree>
    <p:extLst>
      <p:ext uri="{BB962C8B-B14F-4D97-AF65-F5344CB8AC3E}">
        <p14:creationId xmlns:p14="http://schemas.microsoft.com/office/powerpoint/2010/main" val="258749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additive="base">
                                        <p:cTn id="15"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6">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additive="base">
                                        <p:cTn id="23" dur="5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t="6211" r="37817"/>
          <a:stretch/>
        </p:blipFill>
        <p:spPr>
          <a:xfrm>
            <a:off x="12573001" y="3295031"/>
            <a:ext cx="2903652" cy="2921307"/>
          </a:xfrm>
        </p:spPr>
      </p:pic>
      <p:sp>
        <p:nvSpPr>
          <p:cNvPr id="5" name="AutoShape 2" descr="Image result for dan patrick"/>
          <p:cNvSpPr>
            <a:spLocks noChangeAspect="1" noChangeArrowheads="1"/>
          </p:cNvSpPr>
          <p:nvPr/>
        </p:nvSpPr>
        <p:spPr bwMode="auto">
          <a:xfrm>
            <a:off x="155574" y="-144463"/>
            <a:ext cx="2333935" cy="233394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4104" name="Picture 8" descr="Image result for greg abbott state of the stat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316" r="25434"/>
          <a:stretch/>
        </p:blipFill>
        <p:spPr bwMode="auto">
          <a:xfrm>
            <a:off x="919925" y="414372"/>
            <a:ext cx="2432875" cy="267023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316287" y="414371"/>
            <a:ext cx="7620000" cy="2670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3736974" y="577762"/>
            <a:ext cx="6778626" cy="2416046"/>
          </a:xfrm>
          <a:prstGeom prst="rect">
            <a:avLst/>
          </a:prstGeom>
          <a:noFill/>
        </p:spPr>
        <p:txBody>
          <a:bodyPr wrap="square" rtlCol="0">
            <a:spAutoFit/>
          </a:bodyPr>
          <a:lstStyle/>
          <a:p>
            <a:pPr>
              <a:spcAft>
                <a:spcPts val="1800"/>
              </a:spcAft>
            </a:pPr>
            <a:r>
              <a:rPr lang="en-US" sz="3600" dirty="0">
                <a:solidFill>
                  <a:schemeClr val="bg1"/>
                </a:solidFill>
              </a:rPr>
              <a:t>“</a:t>
            </a:r>
            <a:r>
              <a:rPr lang="en-US" sz="3600" b="1" dirty="0">
                <a:solidFill>
                  <a:schemeClr val="bg1"/>
                </a:solidFill>
                <a:latin typeface="Calibri" panose="020F0502020204030204" pitchFamily="34" charset="0"/>
                <a:cs typeface="Calibri" panose="020F0502020204030204" pitchFamily="34" charset="0"/>
              </a:rPr>
              <a:t>This session we must continue to fund education as we promised</a:t>
            </a:r>
            <a:r>
              <a:rPr lang="en-US" sz="3600" dirty="0" smtClean="0">
                <a:solidFill>
                  <a:schemeClr val="bg1"/>
                </a:solidFill>
                <a:latin typeface="Calibri" panose="020F0502020204030204" pitchFamily="34" charset="0"/>
                <a:cs typeface="Calibri" panose="020F0502020204030204" pitchFamily="34" charset="0"/>
              </a:rPr>
              <a:t>.”</a:t>
            </a:r>
          </a:p>
          <a:p>
            <a:pPr algn="r"/>
            <a:r>
              <a:rPr lang="en-US" sz="3600" dirty="0" smtClean="0">
                <a:solidFill>
                  <a:schemeClr val="bg1"/>
                </a:solidFill>
                <a:latin typeface="Calibri" panose="020F0502020204030204" pitchFamily="34" charset="0"/>
                <a:cs typeface="Calibri" panose="020F0502020204030204" pitchFamily="34" charset="0"/>
              </a:rPr>
              <a:t>-Governor Greg Abbott</a:t>
            </a:r>
          </a:p>
          <a:p>
            <a:pPr algn="r"/>
            <a:r>
              <a:rPr lang="en-US" sz="2800" dirty="0" smtClean="0">
                <a:solidFill>
                  <a:schemeClr val="bg1"/>
                </a:solidFill>
                <a:latin typeface="Calibri" panose="020F0502020204030204" pitchFamily="34" charset="0"/>
                <a:cs typeface="Calibri" panose="020F0502020204030204" pitchFamily="34" charset="0"/>
              </a:rPr>
              <a:t>February 1, 2021</a:t>
            </a:r>
            <a:endParaRPr lang="en-US" sz="2800" dirty="0">
              <a:solidFill>
                <a:schemeClr val="bg1"/>
              </a:solidFill>
              <a:latin typeface="Calibri" panose="020F0502020204030204" pitchFamily="34" charset="0"/>
              <a:cs typeface="Calibri" panose="020F0502020204030204" pitchFamily="34" charset="0"/>
            </a:endParaRPr>
          </a:p>
        </p:txBody>
      </p:sp>
      <p:sp>
        <p:nvSpPr>
          <p:cNvPr id="12" name="Rectangle 11"/>
          <p:cNvSpPr/>
          <p:nvPr/>
        </p:nvSpPr>
        <p:spPr>
          <a:xfrm>
            <a:off x="3124200" y="3306275"/>
            <a:ext cx="9448800" cy="291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3352801" y="3368168"/>
            <a:ext cx="9220200" cy="2785378"/>
          </a:xfrm>
          <a:prstGeom prst="rect">
            <a:avLst/>
          </a:prstGeom>
          <a:noFill/>
        </p:spPr>
        <p:txBody>
          <a:bodyPr wrap="square" rtlCol="0">
            <a:spAutoFit/>
          </a:bodyPr>
          <a:lstStyle/>
          <a:p>
            <a:pPr>
              <a:spcAft>
                <a:spcPts val="1800"/>
              </a:spcAft>
            </a:pPr>
            <a:r>
              <a:rPr lang="en-US" sz="3200" b="1" dirty="0" smtClean="0">
                <a:solidFill>
                  <a:schemeClr val="bg1"/>
                </a:solidFill>
                <a:latin typeface="Calibri" panose="020F0502020204030204" pitchFamily="34" charset="0"/>
                <a:cs typeface="Calibri" panose="020F0502020204030204" pitchFamily="34" charset="0"/>
              </a:rPr>
              <a:t>“This budget reflects our commitment to… maintaining the historic education funding increases and teacher pay raises established in 2019.”</a:t>
            </a:r>
          </a:p>
          <a:p>
            <a:r>
              <a:rPr lang="en-US" sz="3200" dirty="0" smtClean="0">
                <a:solidFill>
                  <a:schemeClr val="bg1"/>
                </a:solidFill>
                <a:latin typeface="Calibri" panose="020F0502020204030204" pitchFamily="34" charset="0"/>
                <a:cs typeface="Calibri" panose="020F0502020204030204" pitchFamily="34" charset="0"/>
              </a:rPr>
              <a:t>-Lt. Governor Dan Patrick</a:t>
            </a:r>
          </a:p>
          <a:p>
            <a:r>
              <a:rPr lang="en-US" sz="2800" dirty="0" smtClean="0">
                <a:solidFill>
                  <a:schemeClr val="bg1"/>
                </a:solidFill>
                <a:latin typeface="Calibri" panose="020F0502020204030204" pitchFamily="34" charset="0"/>
                <a:cs typeface="Calibri" panose="020F0502020204030204" pitchFamily="34" charset="0"/>
              </a:rPr>
              <a:t>January 21, 2021</a:t>
            </a:r>
            <a:endParaRPr lang="en-US" sz="2800" dirty="0">
              <a:solidFill>
                <a:schemeClr val="bg1"/>
              </a:solidFill>
              <a:latin typeface="Calibri" panose="020F0502020204030204" pitchFamily="34" charset="0"/>
              <a:cs typeface="Calibri" panose="020F0502020204030204" pitchFamily="34" charset="0"/>
            </a:endParaRPr>
          </a:p>
        </p:txBody>
      </p:sp>
      <p:pic>
        <p:nvPicPr>
          <p:cNvPr id="4106" name="Picture 10" descr="Newly elected Speaker of the Texas House Dade Phelan gives his acceptance address during the House opening ceremony for the 87th Texas Legislature at the Texas Capitol building in Austin, Texas, on Tuesday, Jan. 12, 2021. (Lynda M. González/The Dallas Morning New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655" r="19484"/>
          <a:stretch/>
        </p:blipFill>
        <p:spPr bwMode="auto">
          <a:xfrm>
            <a:off x="729236" y="6588259"/>
            <a:ext cx="2724454" cy="301392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458172" y="6588260"/>
            <a:ext cx="12391428" cy="3046988"/>
          </a:xfrm>
          <a:prstGeom prst="rect">
            <a:avLst/>
          </a:prstGeom>
          <a:solidFill>
            <a:schemeClr val="accent1"/>
          </a:solidFill>
        </p:spPr>
        <p:txBody>
          <a:bodyPr wrap="square" rtlCol="0">
            <a:spAutoFit/>
          </a:bodyPr>
          <a:lstStyle/>
          <a:p>
            <a:r>
              <a:rPr lang="en-US" sz="3200" b="1" dirty="0" smtClean="0">
                <a:solidFill>
                  <a:schemeClr val="bg1"/>
                </a:solidFill>
              </a:rPr>
              <a:t>“</a:t>
            </a:r>
            <a:r>
              <a:rPr lang="en-US" sz="3200" b="1" dirty="0" smtClean="0">
                <a:solidFill>
                  <a:schemeClr val="bg1"/>
                </a:solidFill>
                <a:latin typeface="Calibri" panose="020F0502020204030204" pitchFamily="34" charset="0"/>
                <a:cs typeface="Calibri" panose="020F0502020204030204" pitchFamily="34" charset="0"/>
              </a:rPr>
              <a:t>When the House last adjourned, we celebrated landmark property tax and school finance reform.  But now, Texas children are at risk of falling behind because of disruptions caused across the state as a result of the pandemic.  We cannot fail them when they need us most.”</a:t>
            </a:r>
          </a:p>
          <a:p>
            <a:pPr algn="r"/>
            <a:r>
              <a:rPr lang="en-US" sz="3200" dirty="0" smtClean="0">
                <a:solidFill>
                  <a:schemeClr val="bg1"/>
                </a:solidFill>
                <a:latin typeface="Calibri" panose="020F0502020204030204" pitchFamily="34" charset="0"/>
                <a:cs typeface="Calibri" panose="020F0502020204030204" pitchFamily="34" charset="0"/>
              </a:rPr>
              <a:t>-Speaker Dade Phelan</a:t>
            </a:r>
          </a:p>
          <a:p>
            <a:pPr algn="r"/>
            <a:r>
              <a:rPr lang="en-US" sz="2800" dirty="0" smtClean="0">
                <a:solidFill>
                  <a:schemeClr val="bg1"/>
                </a:solidFill>
                <a:latin typeface="Calibri" panose="020F0502020204030204" pitchFamily="34" charset="0"/>
                <a:cs typeface="Calibri" panose="020F0502020204030204" pitchFamily="34" charset="0"/>
              </a:rPr>
              <a:t>January 12, 2021</a:t>
            </a:r>
            <a:endParaRPr lang="en-US"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897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Questions over sustainability of HB 3</a:t>
            </a:r>
          </a:p>
        </p:txBody>
      </p:sp>
      <p:sp>
        <p:nvSpPr>
          <p:cNvPr id="5" name="Content Placeholder 4"/>
          <p:cNvSpPr>
            <a:spLocks noGrp="1"/>
          </p:cNvSpPr>
          <p:nvPr>
            <p:ph idx="1"/>
          </p:nvPr>
        </p:nvSpPr>
        <p:spPr>
          <a:xfrm>
            <a:off x="2115040" y="2600462"/>
            <a:ext cx="13662485" cy="6931023"/>
          </a:xfrm>
        </p:spPr>
        <p:txBody>
          <a:bodyPr/>
          <a:lstStyle/>
          <a:p>
            <a:pPr marL="0" indent="0">
              <a:spcAft>
                <a:spcPts val="1800"/>
              </a:spcAft>
              <a:buNone/>
            </a:pPr>
            <a:r>
              <a:rPr lang="en-US" sz="5400" dirty="0" smtClean="0"/>
              <a:t>Given </a:t>
            </a:r>
            <a:r>
              <a:rPr lang="en-US" sz="5400" dirty="0" smtClean="0"/>
              <a:t>budget challenges, </a:t>
            </a:r>
            <a:r>
              <a:rPr lang="en-US" sz="5400" dirty="0" smtClean="0"/>
              <a:t>can lawmakers sustain the:</a:t>
            </a:r>
          </a:p>
          <a:p>
            <a:pPr marL="1030288" lvl="1" indent="-604838">
              <a:spcAft>
                <a:spcPts val="1800"/>
              </a:spcAft>
              <a:buFont typeface="Wingdings" panose="05000000000000000000" pitchFamily="2" charset="2"/>
              <a:buChar char="Ø"/>
            </a:pPr>
            <a:r>
              <a:rPr lang="en-US" sz="4400" dirty="0" smtClean="0"/>
              <a:t>Additional </a:t>
            </a:r>
            <a:r>
              <a:rPr lang="en-US" sz="4400" b="1" dirty="0" smtClean="0"/>
              <a:t>$6.4 </a:t>
            </a:r>
            <a:r>
              <a:rPr lang="en-US" sz="4400" b="1" dirty="0"/>
              <a:t>billion </a:t>
            </a:r>
            <a:r>
              <a:rPr lang="en-US" sz="4400" dirty="0" smtClean="0"/>
              <a:t>invested </a:t>
            </a:r>
            <a:r>
              <a:rPr lang="en-US" sz="4400" dirty="0"/>
              <a:t>into public </a:t>
            </a:r>
            <a:r>
              <a:rPr lang="en-US" sz="4400" dirty="0" smtClean="0"/>
              <a:t>schools</a:t>
            </a:r>
            <a:endParaRPr lang="en-US" sz="4400" dirty="0"/>
          </a:p>
          <a:p>
            <a:pPr marL="1030288" lvl="1" indent="-604838">
              <a:spcAft>
                <a:spcPts val="1800"/>
              </a:spcAft>
              <a:buFont typeface="Wingdings" panose="05000000000000000000" pitchFamily="2" charset="2"/>
              <a:buChar char="Ø"/>
            </a:pPr>
            <a:r>
              <a:rPr lang="en-US" sz="4400" dirty="0" smtClean="0"/>
              <a:t>Additional </a:t>
            </a:r>
            <a:r>
              <a:rPr lang="en-US" sz="4400" b="1" dirty="0" smtClean="0"/>
              <a:t>$5.2 </a:t>
            </a:r>
            <a:r>
              <a:rPr lang="en-US" sz="4400" b="1" dirty="0"/>
              <a:t>billion </a:t>
            </a:r>
            <a:r>
              <a:rPr lang="en-US" sz="4400" dirty="0" smtClean="0"/>
              <a:t>(and growing) for </a:t>
            </a:r>
            <a:r>
              <a:rPr lang="en-US" sz="4400" dirty="0"/>
              <a:t>property tax rate </a:t>
            </a:r>
            <a:r>
              <a:rPr lang="en-US" sz="4400" dirty="0" smtClean="0"/>
              <a:t>compression</a:t>
            </a:r>
            <a:endParaRPr lang="en-US" sz="4400" dirty="0"/>
          </a:p>
          <a:p>
            <a:pPr marL="0" indent="0">
              <a:spcAft>
                <a:spcPts val="1800"/>
              </a:spcAft>
              <a:buNone/>
            </a:pPr>
            <a:endParaRPr lang="en-US" sz="4800" dirty="0"/>
          </a:p>
          <a:p>
            <a:endParaRPr lang="en-US" dirty="0"/>
          </a:p>
        </p:txBody>
      </p:sp>
      <p:sp>
        <p:nvSpPr>
          <p:cNvPr id="3" name="Oval 2"/>
          <p:cNvSpPr/>
          <p:nvPr/>
        </p:nvSpPr>
        <p:spPr>
          <a:xfrm rot="672732">
            <a:off x="11887200" y="4995503"/>
            <a:ext cx="2018846" cy="5301704"/>
          </a:xfrm>
          <a:prstGeom prst="ellipse">
            <a:avLst/>
          </a:prstGeom>
          <a:noFill/>
        </p:spPr>
        <p:txBody>
          <a:bodyPr wrap="square" lIns="91440" tIns="45720" rIns="91440" bIns="45720">
            <a:spAutoFit/>
          </a:bodyPr>
          <a:lstStyle/>
          <a:p>
            <a:pPr algn="ctr"/>
            <a:r>
              <a:rPr lang="en-US" sz="239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endParaRPr lang="en-US" sz="239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997454154"/>
      </p:ext>
    </p:extLst>
  </p:cSld>
  <p:clrMapOvr>
    <a:masterClrMapping/>
  </p:clrMapOvr>
  <mc:AlternateContent xmlns:mc="http://schemas.openxmlformats.org/markup-compatibility/2006" xmlns:p14="http://schemas.microsoft.com/office/powerpoint/2010/main">
    <mc:Choice Requires="p14">
      <p:transition spd="med" p14:dur="700" advTm="38514">
        <p:fade/>
      </p:transition>
    </mc:Choice>
    <mc:Fallback xmlns="">
      <p:transition spd="med" advTm="38514">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1DB299B0-EFF5-4479-94E7-4C4D4F92631F}"/>
              </a:ext>
            </a:extLst>
          </p:cNvPr>
          <p:cNvSpPr txBox="1"/>
          <p:nvPr/>
        </p:nvSpPr>
        <p:spPr>
          <a:xfrm>
            <a:off x="10383347" y="6336542"/>
            <a:ext cx="4840206" cy="1338828"/>
          </a:xfrm>
          <a:prstGeom prst="rect">
            <a:avLst/>
          </a:prstGeom>
          <a:solidFill>
            <a:schemeClr val="bg1">
              <a:lumMod val="85000"/>
            </a:schemeClr>
          </a:solidFill>
        </p:spPr>
        <p:txBody>
          <a:bodyPr wrap="square" rtlCol="0">
            <a:spAutoFit/>
          </a:bodyPr>
          <a:lstStyle/>
          <a:p>
            <a:pPr defTabSz="1371600"/>
            <a:r>
              <a:rPr lang="en-US" sz="2700" dirty="0">
                <a:solidFill>
                  <a:prstClr val="black">
                    <a:lumMod val="65000"/>
                    <a:lumOff val="35000"/>
                  </a:prstClr>
                </a:solidFill>
                <a:latin typeface="Calibri" panose="020F0502020204030204"/>
              </a:rPr>
              <a:t>About 7% of districts were assigned the lowest possible Tier 1 rate for 2020-21 $0.8247</a:t>
            </a:r>
          </a:p>
        </p:txBody>
      </p:sp>
      <p:sp>
        <p:nvSpPr>
          <p:cNvPr id="2" name="Title 1">
            <a:extLst>
              <a:ext uri="{FF2B5EF4-FFF2-40B4-BE49-F238E27FC236}">
                <a16:creationId xmlns:a16="http://schemas.microsoft.com/office/drawing/2014/main" id="{D4B53A28-C342-468A-AE40-2B927A6D4568}"/>
              </a:ext>
            </a:extLst>
          </p:cNvPr>
          <p:cNvSpPr>
            <a:spLocks noGrp="1"/>
          </p:cNvSpPr>
          <p:nvPr>
            <p:ph type="title"/>
          </p:nvPr>
        </p:nvSpPr>
        <p:spPr>
          <a:xfrm>
            <a:off x="396815" y="271805"/>
            <a:ext cx="17494370" cy="1012295"/>
          </a:xfrm>
        </p:spPr>
        <p:txBody>
          <a:bodyPr>
            <a:normAutofit/>
          </a:bodyPr>
          <a:lstStyle/>
          <a:p>
            <a:r>
              <a:rPr lang="en-US" sz="4800" dirty="0"/>
              <a:t>2020-21 Tier 1 Tax Rate (MCR) Distribution by District</a:t>
            </a:r>
          </a:p>
        </p:txBody>
      </p:sp>
      <p:sp>
        <p:nvSpPr>
          <p:cNvPr id="4" name="Date Placeholder 3">
            <a:extLst>
              <a:ext uri="{FF2B5EF4-FFF2-40B4-BE49-F238E27FC236}">
                <a16:creationId xmlns:a16="http://schemas.microsoft.com/office/drawing/2014/main" id="{17910883-3162-4E3F-B1D9-61A24F9518C7}"/>
              </a:ext>
            </a:extLst>
          </p:cNvPr>
          <p:cNvSpPr>
            <a:spLocks noGrp="1"/>
          </p:cNvSpPr>
          <p:nvPr>
            <p:ph type="dt" sz="half" idx="10"/>
          </p:nvPr>
        </p:nvSpPr>
        <p:spPr/>
        <p:txBody>
          <a:bodyPr/>
          <a:lstStyle/>
          <a:p>
            <a:pPr defTabSz="1371600"/>
            <a:fld id="{F2635AC8-7761-4961-86D8-D3BD691DA1D0}" type="datetime1">
              <a:rPr lang="en-US">
                <a:solidFill>
                  <a:prstClr val="white"/>
                </a:solidFill>
              </a:rPr>
              <a:pPr defTabSz="1371600"/>
              <a:t>2/5/2021</a:t>
            </a:fld>
            <a:endParaRPr lang="en-US" dirty="0">
              <a:solidFill>
                <a:prstClr val="white"/>
              </a:solidFill>
            </a:endParaRPr>
          </a:p>
        </p:txBody>
      </p:sp>
      <p:sp>
        <p:nvSpPr>
          <p:cNvPr id="5" name="Footer Placeholder 4">
            <a:extLst>
              <a:ext uri="{FF2B5EF4-FFF2-40B4-BE49-F238E27FC236}">
                <a16:creationId xmlns:a16="http://schemas.microsoft.com/office/drawing/2014/main" id="{6188E479-8B66-4908-87C1-5ED37C7E2DAE}"/>
              </a:ext>
            </a:extLst>
          </p:cNvPr>
          <p:cNvSpPr>
            <a:spLocks noGrp="1"/>
          </p:cNvSpPr>
          <p:nvPr>
            <p:ph type="ftr" sz="quarter" idx="11"/>
          </p:nvPr>
        </p:nvSpPr>
        <p:spPr/>
        <p:txBody>
          <a:bodyPr/>
          <a:lstStyle/>
          <a:p>
            <a:pPr defTabSz="1371600"/>
            <a:r>
              <a:rPr lang="en-US" dirty="0">
                <a:solidFill>
                  <a:prstClr val="white"/>
                </a:solidFill>
              </a:rPr>
              <a:t>©2019 Texas Association of School Business Officials. All rights reserved. Do not duplicate or distribute without express permission.</a:t>
            </a:r>
          </a:p>
        </p:txBody>
      </p:sp>
      <p:graphicFrame>
        <p:nvGraphicFramePr>
          <p:cNvPr id="19" name="Content Placeholder 18">
            <a:extLst>
              <a:ext uri="{FF2B5EF4-FFF2-40B4-BE49-F238E27FC236}">
                <a16:creationId xmlns:a16="http://schemas.microsoft.com/office/drawing/2014/main" id="{91CCAD8A-6A0F-49BD-A38A-C2653B44DC98}"/>
              </a:ext>
            </a:extLst>
          </p:cNvPr>
          <p:cNvGraphicFramePr>
            <a:graphicFrameLocks noGrp="1"/>
          </p:cNvGraphicFramePr>
          <p:nvPr>
            <p:ph idx="1"/>
          </p:nvPr>
        </p:nvGraphicFramePr>
        <p:xfrm>
          <a:off x="416261" y="2225810"/>
          <a:ext cx="17124386" cy="6898821"/>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5B570A8B-77E0-4BDE-B27A-737FD621765F}"/>
              </a:ext>
            </a:extLst>
          </p:cNvPr>
          <p:cNvSpPr>
            <a:spLocks noGrp="1"/>
          </p:cNvSpPr>
          <p:nvPr>
            <p:ph type="sldNum" sz="quarter" idx="12"/>
          </p:nvPr>
        </p:nvSpPr>
        <p:spPr/>
        <p:txBody>
          <a:bodyPr/>
          <a:lstStyle/>
          <a:p>
            <a:pPr defTabSz="1371600"/>
            <a:fld id="{83AD5058-CDAF-4189-8437-BD52B82C84EF}" type="slidenum">
              <a:rPr lang="en-US">
                <a:solidFill>
                  <a:prstClr val="white"/>
                </a:solidFill>
              </a:rPr>
              <a:pPr defTabSz="1371600"/>
              <a:t>27</a:t>
            </a:fld>
            <a:endParaRPr lang="en-US" dirty="0">
              <a:solidFill>
                <a:prstClr val="white"/>
              </a:solidFill>
            </a:endParaRPr>
          </a:p>
        </p:txBody>
      </p:sp>
      <p:sp>
        <p:nvSpPr>
          <p:cNvPr id="3" name="TextBox 2">
            <a:extLst>
              <a:ext uri="{FF2B5EF4-FFF2-40B4-BE49-F238E27FC236}">
                <a16:creationId xmlns:a16="http://schemas.microsoft.com/office/drawing/2014/main" id="{6BFD0D86-06B5-401A-9179-690595DBFD8C}"/>
              </a:ext>
            </a:extLst>
          </p:cNvPr>
          <p:cNvSpPr txBox="1"/>
          <p:nvPr/>
        </p:nvSpPr>
        <p:spPr>
          <a:xfrm rot="5400000">
            <a:off x="16475534" y="4995412"/>
            <a:ext cx="2459708" cy="392415"/>
          </a:xfrm>
          <a:prstGeom prst="rect">
            <a:avLst/>
          </a:prstGeom>
          <a:noFill/>
        </p:spPr>
        <p:txBody>
          <a:bodyPr wrap="square" rtlCol="0">
            <a:spAutoFit/>
          </a:bodyPr>
          <a:lstStyle/>
          <a:p>
            <a:pPr defTabSz="1371600"/>
            <a:r>
              <a:rPr lang="en-US" sz="1950" b="1" dirty="0">
                <a:solidFill>
                  <a:srgbClr val="00343A"/>
                </a:solidFill>
                <a:latin typeface="Calibri" panose="020F0502020204030204"/>
              </a:rPr>
              <a:t>Number of Districts</a:t>
            </a:r>
          </a:p>
        </p:txBody>
      </p:sp>
      <p:sp>
        <p:nvSpPr>
          <p:cNvPr id="8" name="TextBox 7">
            <a:extLst>
              <a:ext uri="{FF2B5EF4-FFF2-40B4-BE49-F238E27FC236}">
                <a16:creationId xmlns:a16="http://schemas.microsoft.com/office/drawing/2014/main" id="{08A8F26A-D757-432A-B9BB-BB9FFF6E332C}"/>
              </a:ext>
            </a:extLst>
          </p:cNvPr>
          <p:cNvSpPr txBox="1"/>
          <p:nvPr/>
        </p:nvSpPr>
        <p:spPr>
          <a:xfrm>
            <a:off x="3219902" y="2780971"/>
            <a:ext cx="1015394" cy="646331"/>
          </a:xfrm>
          <a:prstGeom prst="rect">
            <a:avLst/>
          </a:prstGeom>
          <a:noFill/>
        </p:spPr>
        <p:txBody>
          <a:bodyPr wrap="square" rtlCol="0">
            <a:spAutoFit/>
          </a:bodyPr>
          <a:lstStyle/>
          <a:p>
            <a:pPr defTabSz="1371600"/>
            <a:r>
              <a:rPr lang="en-US" sz="3600" b="1" dirty="0">
                <a:solidFill>
                  <a:prstClr val="white"/>
                </a:solidFill>
                <a:latin typeface="Calibri" panose="020F0502020204030204"/>
              </a:rPr>
              <a:t>475</a:t>
            </a:r>
          </a:p>
        </p:txBody>
      </p:sp>
      <p:sp>
        <p:nvSpPr>
          <p:cNvPr id="9" name="TextBox 8">
            <a:extLst>
              <a:ext uri="{FF2B5EF4-FFF2-40B4-BE49-F238E27FC236}">
                <a16:creationId xmlns:a16="http://schemas.microsoft.com/office/drawing/2014/main" id="{DB00F20D-3A79-45BC-92BC-85E61D7C1092}"/>
              </a:ext>
            </a:extLst>
          </p:cNvPr>
          <p:cNvSpPr txBox="1"/>
          <p:nvPr/>
        </p:nvSpPr>
        <p:spPr>
          <a:xfrm>
            <a:off x="15920142" y="6545741"/>
            <a:ext cx="917427" cy="646331"/>
          </a:xfrm>
          <a:prstGeom prst="rect">
            <a:avLst/>
          </a:prstGeom>
          <a:noFill/>
        </p:spPr>
        <p:txBody>
          <a:bodyPr wrap="square" rtlCol="0">
            <a:spAutoFit/>
          </a:bodyPr>
          <a:lstStyle/>
          <a:p>
            <a:pPr defTabSz="1371600"/>
            <a:r>
              <a:rPr lang="en-US" sz="3600" b="1" dirty="0">
                <a:solidFill>
                  <a:prstClr val="black"/>
                </a:solidFill>
                <a:latin typeface="Calibri" panose="020F0502020204030204"/>
              </a:rPr>
              <a:t>72</a:t>
            </a:r>
          </a:p>
        </p:txBody>
      </p:sp>
      <p:sp>
        <p:nvSpPr>
          <p:cNvPr id="7" name="TextBox 6">
            <a:extLst>
              <a:ext uri="{FF2B5EF4-FFF2-40B4-BE49-F238E27FC236}">
                <a16:creationId xmlns:a16="http://schemas.microsoft.com/office/drawing/2014/main" id="{715FB51E-AFCE-416A-8891-B10A5C19A5B2}"/>
              </a:ext>
            </a:extLst>
          </p:cNvPr>
          <p:cNvSpPr txBox="1"/>
          <p:nvPr/>
        </p:nvSpPr>
        <p:spPr>
          <a:xfrm>
            <a:off x="2932567" y="3364289"/>
            <a:ext cx="1453244" cy="507831"/>
          </a:xfrm>
          <a:prstGeom prst="rect">
            <a:avLst/>
          </a:prstGeom>
          <a:noFill/>
        </p:spPr>
        <p:txBody>
          <a:bodyPr wrap="square" rtlCol="0">
            <a:spAutoFit/>
          </a:bodyPr>
          <a:lstStyle/>
          <a:p>
            <a:pPr defTabSz="1371600"/>
            <a:r>
              <a:rPr lang="en-US" sz="2700" dirty="0">
                <a:solidFill>
                  <a:prstClr val="white"/>
                </a:solidFill>
                <a:latin typeface="Arial Narrow" panose="020B0606020202030204" pitchFamily="34" charset="0"/>
              </a:rPr>
              <a:t>$0.9164</a:t>
            </a:r>
          </a:p>
        </p:txBody>
      </p:sp>
      <p:sp>
        <p:nvSpPr>
          <p:cNvPr id="12" name="TextBox 11">
            <a:extLst>
              <a:ext uri="{FF2B5EF4-FFF2-40B4-BE49-F238E27FC236}">
                <a16:creationId xmlns:a16="http://schemas.microsoft.com/office/drawing/2014/main" id="{8A45045B-069A-426E-9133-EF15172A71F1}"/>
              </a:ext>
            </a:extLst>
          </p:cNvPr>
          <p:cNvSpPr txBox="1"/>
          <p:nvPr/>
        </p:nvSpPr>
        <p:spPr>
          <a:xfrm>
            <a:off x="15445108" y="7269204"/>
            <a:ext cx="1453244" cy="507831"/>
          </a:xfrm>
          <a:prstGeom prst="rect">
            <a:avLst/>
          </a:prstGeom>
          <a:noFill/>
        </p:spPr>
        <p:txBody>
          <a:bodyPr wrap="square" rtlCol="0">
            <a:spAutoFit/>
          </a:bodyPr>
          <a:lstStyle/>
          <a:p>
            <a:pPr defTabSz="1371600"/>
            <a:r>
              <a:rPr lang="en-US" sz="2700" dirty="0">
                <a:solidFill>
                  <a:prstClr val="white"/>
                </a:solidFill>
                <a:latin typeface="Arial Narrow" panose="020B0606020202030204" pitchFamily="34" charset="0"/>
              </a:rPr>
              <a:t>$0.8247</a:t>
            </a:r>
          </a:p>
        </p:txBody>
      </p:sp>
      <p:sp>
        <p:nvSpPr>
          <p:cNvPr id="10" name="TextBox 9">
            <a:extLst>
              <a:ext uri="{FF2B5EF4-FFF2-40B4-BE49-F238E27FC236}">
                <a16:creationId xmlns:a16="http://schemas.microsoft.com/office/drawing/2014/main" id="{0FA43071-E8F9-4562-8079-9401C43F5A9A}"/>
              </a:ext>
            </a:extLst>
          </p:cNvPr>
          <p:cNvSpPr txBox="1"/>
          <p:nvPr/>
        </p:nvSpPr>
        <p:spPr>
          <a:xfrm>
            <a:off x="396815" y="1137725"/>
            <a:ext cx="16746122" cy="738664"/>
          </a:xfrm>
          <a:prstGeom prst="rect">
            <a:avLst/>
          </a:prstGeom>
          <a:solidFill>
            <a:schemeClr val="bg1"/>
          </a:solidFill>
        </p:spPr>
        <p:txBody>
          <a:bodyPr wrap="square" rtlCol="0">
            <a:spAutoFit/>
          </a:bodyPr>
          <a:lstStyle/>
          <a:p>
            <a:pPr defTabSz="1371600"/>
            <a:r>
              <a:rPr lang="en-US" sz="4200" b="1" dirty="0">
                <a:solidFill>
                  <a:srgbClr val="4BACC6">
                    <a:lumMod val="50000"/>
                  </a:srgbClr>
                </a:solidFill>
                <a:latin typeface="Calibri" panose="020F0502020204030204"/>
              </a:rPr>
              <a:t>How did the inaugural round of 2.5% Tier 1 compression shake out?</a:t>
            </a:r>
          </a:p>
        </p:txBody>
      </p:sp>
      <p:sp>
        <p:nvSpPr>
          <p:cNvPr id="11" name="TextBox 10">
            <a:extLst>
              <a:ext uri="{FF2B5EF4-FFF2-40B4-BE49-F238E27FC236}">
                <a16:creationId xmlns:a16="http://schemas.microsoft.com/office/drawing/2014/main" id="{89629EDA-8401-486D-AD8D-8A020A2EF701}"/>
              </a:ext>
            </a:extLst>
          </p:cNvPr>
          <p:cNvSpPr txBox="1"/>
          <p:nvPr/>
        </p:nvSpPr>
        <p:spPr>
          <a:xfrm>
            <a:off x="1849649" y="8213837"/>
            <a:ext cx="2801180" cy="369332"/>
          </a:xfrm>
          <a:prstGeom prst="rect">
            <a:avLst/>
          </a:prstGeom>
          <a:solidFill>
            <a:schemeClr val="bg1"/>
          </a:solidFill>
        </p:spPr>
        <p:txBody>
          <a:bodyPr wrap="square" rtlCol="0">
            <a:spAutoFit/>
          </a:bodyPr>
          <a:lstStyle/>
          <a:p>
            <a:pPr defTabSz="1371600"/>
            <a:r>
              <a:rPr lang="en-US" dirty="0">
                <a:solidFill>
                  <a:prstClr val="black">
                    <a:lumMod val="65000"/>
                    <a:lumOff val="35000"/>
                  </a:prstClr>
                </a:solidFill>
                <a:latin typeface="Calibri" panose="020F0502020204030204"/>
              </a:rPr>
              <a:t>less than or equal to 4.01%</a:t>
            </a:r>
          </a:p>
        </p:txBody>
      </p:sp>
      <p:sp>
        <p:nvSpPr>
          <p:cNvPr id="15" name="TextBox 14">
            <a:extLst>
              <a:ext uri="{FF2B5EF4-FFF2-40B4-BE49-F238E27FC236}">
                <a16:creationId xmlns:a16="http://schemas.microsoft.com/office/drawing/2014/main" id="{23FF3B5B-353E-49E8-B0F2-74691072899F}"/>
              </a:ext>
            </a:extLst>
          </p:cNvPr>
          <p:cNvSpPr txBox="1"/>
          <p:nvPr/>
        </p:nvSpPr>
        <p:spPr>
          <a:xfrm>
            <a:off x="15068242" y="8206643"/>
            <a:ext cx="2801180" cy="369332"/>
          </a:xfrm>
          <a:prstGeom prst="rect">
            <a:avLst/>
          </a:prstGeom>
          <a:solidFill>
            <a:schemeClr val="bg1"/>
          </a:solidFill>
        </p:spPr>
        <p:txBody>
          <a:bodyPr wrap="square" rtlCol="0">
            <a:spAutoFit/>
          </a:bodyPr>
          <a:lstStyle/>
          <a:p>
            <a:pPr defTabSz="1371600"/>
            <a:r>
              <a:rPr lang="en-US" dirty="0">
                <a:solidFill>
                  <a:prstClr val="black">
                    <a:lumMod val="65000"/>
                    <a:lumOff val="35000"/>
                  </a:prstClr>
                </a:solidFill>
                <a:latin typeface="Calibri" panose="020F0502020204030204"/>
              </a:rPr>
              <a:t>15.58% or greater</a:t>
            </a:r>
          </a:p>
        </p:txBody>
      </p:sp>
      <p:sp>
        <p:nvSpPr>
          <p:cNvPr id="14" name="TextBox 13">
            <a:extLst>
              <a:ext uri="{FF2B5EF4-FFF2-40B4-BE49-F238E27FC236}">
                <a16:creationId xmlns:a16="http://schemas.microsoft.com/office/drawing/2014/main" id="{8E8E5805-2DDF-4B5E-B401-E3F83A8159E7}"/>
              </a:ext>
            </a:extLst>
          </p:cNvPr>
          <p:cNvSpPr txBox="1"/>
          <p:nvPr/>
        </p:nvSpPr>
        <p:spPr>
          <a:xfrm>
            <a:off x="236483" y="8970578"/>
            <a:ext cx="3373821" cy="323165"/>
          </a:xfrm>
          <a:prstGeom prst="rect">
            <a:avLst/>
          </a:prstGeom>
          <a:noFill/>
        </p:spPr>
        <p:txBody>
          <a:bodyPr wrap="square" rtlCol="0">
            <a:spAutoFit/>
          </a:bodyPr>
          <a:lstStyle/>
          <a:p>
            <a:pPr defTabSz="1371600"/>
            <a:r>
              <a:rPr lang="en-US" sz="1500" dirty="0">
                <a:solidFill>
                  <a:prstClr val="black">
                    <a:lumMod val="65000"/>
                    <a:lumOff val="35000"/>
                  </a:prstClr>
                </a:solidFill>
                <a:latin typeface="Calibri" panose="020F0502020204030204"/>
              </a:rPr>
              <a:t>Source:  </a:t>
            </a:r>
            <a:r>
              <a:rPr lang="en-US" sz="1500" dirty="0">
                <a:solidFill>
                  <a:prstClr val="black">
                    <a:lumMod val="65000"/>
                    <a:lumOff val="35000"/>
                  </a:prstClr>
                </a:solidFill>
                <a:latin typeface="Calibri" panose="020F0502020204030204"/>
                <a:hlinkClick r:id="rId4">
                  <a:extLst>
                    <a:ext uri="{A12FA001-AC4F-418D-AE19-62706E023703}">
                      <ahyp:hlinkClr xmlns:ahyp="http://schemas.microsoft.com/office/drawing/2018/hyperlinkcolor" xmlns="" val="tx"/>
                    </a:ext>
                  </a:extLst>
                </a:hlinkClick>
              </a:rPr>
              <a:t>Texas Education Agency</a:t>
            </a:r>
            <a:endParaRPr lang="en-US" sz="1500" dirty="0">
              <a:solidFill>
                <a:prstClr val="black">
                  <a:lumMod val="65000"/>
                  <a:lumOff val="35000"/>
                </a:prstClr>
              </a:solidFill>
              <a:latin typeface="Calibri" panose="020F0502020204030204"/>
            </a:endParaRPr>
          </a:p>
        </p:txBody>
      </p:sp>
      <p:sp>
        <p:nvSpPr>
          <p:cNvPr id="13" name="TextBox 12">
            <a:extLst>
              <a:ext uri="{FF2B5EF4-FFF2-40B4-BE49-F238E27FC236}">
                <a16:creationId xmlns:a16="http://schemas.microsoft.com/office/drawing/2014/main" id="{2EFFE129-D29F-46C7-81E0-B325C7D8F280}"/>
              </a:ext>
            </a:extLst>
          </p:cNvPr>
          <p:cNvSpPr txBox="1"/>
          <p:nvPr/>
        </p:nvSpPr>
        <p:spPr>
          <a:xfrm>
            <a:off x="4415074" y="2010532"/>
            <a:ext cx="6722876" cy="1338828"/>
          </a:xfrm>
          <a:prstGeom prst="rect">
            <a:avLst/>
          </a:prstGeom>
          <a:solidFill>
            <a:schemeClr val="accent1"/>
          </a:solidFill>
        </p:spPr>
        <p:txBody>
          <a:bodyPr wrap="square" rtlCol="0">
            <a:spAutoFit/>
          </a:bodyPr>
          <a:lstStyle/>
          <a:p>
            <a:pPr defTabSz="1371600"/>
            <a:r>
              <a:rPr lang="en-US" sz="2700" dirty="0">
                <a:solidFill>
                  <a:prstClr val="white"/>
                </a:solidFill>
                <a:latin typeface="Calibri" panose="020F0502020204030204"/>
              </a:rPr>
              <a:t>Close to half of districts were assigned the highest Tier 1 rate $0.9164 because their value growth was reported to be &lt;= 4.01%</a:t>
            </a:r>
          </a:p>
        </p:txBody>
      </p:sp>
    </p:spTree>
    <p:extLst>
      <p:ext uri="{BB962C8B-B14F-4D97-AF65-F5344CB8AC3E}">
        <p14:creationId xmlns:p14="http://schemas.microsoft.com/office/powerpoint/2010/main" val="7516318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946730E-886E-4921-879C-3CB5C7C396CA}"/>
              </a:ext>
            </a:extLst>
          </p:cNvPr>
          <p:cNvSpPr>
            <a:spLocks noGrp="1"/>
          </p:cNvSpPr>
          <p:nvPr>
            <p:ph type="dt" sz="half" idx="10"/>
          </p:nvPr>
        </p:nvSpPr>
        <p:spPr/>
        <p:txBody>
          <a:bodyPr/>
          <a:lstStyle/>
          <a:p>
            <a:pPr defTabSz="1371600"/>
            <a:fld id="{55B31C91-F660-491F-87E9-5AE16602DC8D}" type="datetime1">
              <a:rPr lang="en-US">
                <a:solidFill>
                  <a:prstClr val="white"/>
                </a:solidFill>
              </a:rPr>
              <a:pPr defTabSz="1371600"/>
              <a:t>2/5/2021</a:t>
            </a:fld>
            <a:endParaRPr lang="en-US" dirty="0">
              <a:solidFill>
                <a:prstClr val="white"/>
              </a:solidFill>
            </a:endParaRPr>
          </a:p>
        </p:txBody>
      </p:sp>
      <p:sp>
        <p:nvSpPr>
          <p:cNvPr id="6" name="Footer Placeholder 5">
            <a:extLst>
              <a:ext uri="{FF2B5EF4-FFF2-40B4-BE49-F238E27FC236}">
                <a16:creationId xmlns:a16="http://schemas.microsoft.com/office/drawing/2014/main" id="{9CBD0355-722C-4429-926A-4F3CAC21B78D}"/>
              </a:ext>
            </a:extLst>
          </p:cNvPr>
          <p:cNvSpPr>
            <a:spLocks noGrp="1"/>
          </p:cNvSpPr>
          <p:nvPr>
            <p:ph type="ftr" sz="quarter" idx="11"/>
          </p:nvPr>
        </p:nvSpPr>
        <p:spPr/>
        <p:txBody>
          <a:bodyPr/>
          <a:lstStyle/>
          <a:p>
            <a:pPr defTabSz="1371600"/>
            <a:r>
              <a:rPr lang="en-US" dirty="0">
                <a:solidFill>
                  <a:prstClr val="white"/>
                </a:solidFill>
              </a:rPr>
              <a:t>©2019 Texas Association of School Business Officials. All rights reserved. Do not duplicate or distribute without express permission.</a:t>
            </a:r>
          </a:p>
        </p:txBody>
      </p:sp>
      <p:sp>
        <p:nvSpPr>
          <p:cNvPr id="7" name="Slide Number Placeholder 6">
            <a:extLst>
              <a:ext uri="{FF2B5EF4-FFF2-40B4-BE49-F238E27FC236}">
                <a16:creationId xmlns:a16="http://schemas.microsoft.com/office/drawing/2014/main" id="{9FEB9A04-FF53-472F-A126-54FD5804A934}"/>
              </a:ext>
            </a:extLst>
          </p:cNvPr>
          <p:cNvSpPr>
            <a:spLocks noGrp="1"/>
          </p:cNvSpPr>
          <p:nvPr>
            <p:ph type="sldNum" sz="quarter" idx="12"/>
          </p:nvPr>
        </p:nvSpPr>
        <p:spPr/>
        <p:txBody>
          <a:bodyPr/>
          <a:lstStyle/>
          <a:p>
            <a:pPr defTabSz="1371600"/>
            <a:fld id="{84EABBBB-E3DC-4519-9308-927FE08F4BCD}" type="slidenum">
              <a:rPr lang="en-US">
                <a:solidFill>
                  <a:prstClr val="white"/>
                </a:solidFill>
              </a:rPr>
              <a:pPr defTabSz="1371600"/>
              <a:t>28</a:t>
            </a:fld>
            <a:endParaRPr lang="en-US" dirty="0">
              <a:solidFill>
                <a:prstClr val="white"/>
              </a:solidFill>
            </a:endParaRPr>
          </a:p>
        </p:txBody>
      </p:sp>
      <p:grpSp>
        <p:nvGrpSpPr>
          <p:cNvPr id="52" name="Group 51">
            <a:extLst>
              <a:ext uri="{FF2B5EF4-FFF2-40B4-BE49-F238E27FC236}">
                <a16:creationId xmlns:a16="http://schemas.microsoft.com/office/drawing/2014/main" id="{B829CA39-7BF5-492B-B620-7DA6310C6EA0}"/>
              </a:ext>
            </a:extLst>
          </p:cNvPr>
          <p:cNvGrpSpPr/>
          <p:nvPr/>
        </p:nvGrpSpPr>
        <p:grpSpPr>
          <a:xfrm>
            <a:off x="548732" y="246467"/>
            <a:ext cx="11140818" cy="8964695"/>
            <a:chOff x="365821" y="174471"/>
            <a:chExt cx="7427212" cy="5976463"/>
          </a:xfrm>
        </p:grpSpPr>
        <p:pic>
          <p:nvPicPr>
            <p:cNvPr id="3" name="Picture 2" descr="Map&#10;&#10;Description automatically generated">
              <a:extLst>
                <a:ext uri="{FF2B5EF4-FFF2-40B4-BE49-F238E27FC236}">
                  <a16:creationId xmlns:a16="http://schemas.microsoft.com/office/drawing/2014/main" id="{9EB808D5-7189-43E3-978B-E1AD611FF054}"/>
                </a:ext>
              </a:extLst>
            </p:cNvPr>
            <p:cNvPicPr>
              <a:picLocks noChangeAspect="1"/>
            </p:cNvPicPr>
            <p:nvPr/>
          </p:nvPicPr>
          <p:blipFill rotWithShape="1">
            <a:blip r:embed="rId3">
              <a:extLst>
                <a:ext uri="{28A0092B-C50C-407E-A947-70E740481C1C}">
                  <a14:useLocalDpi xmlns:a14="http://schemas.microsoft.com/office/drawing/2010/main" val="0"/>
                </a:ext>
              </a:extLst>
            </a:blip>
            <a:srcRect l="26250" t="9482" r="24687" b="9267"/>
            <a:stretch/>
          </p:blipFill>
          <p:spPr>
            <a:xfrm>
              <a:off x="365821" y="174471"/>
              <a:ext cx="7427212" cy="5976463"/>
            </a:xfrm>
            <a:prstGeom prst="rect">
              <a:avLst/>
            </a:prstGeom>
          </p:spPr>
        </p:pic>
        <p:grpSp>
          <p:nvGrpSpPr>
            <p:cNvPr id="51" name="Group 50">
              <a:extLst>
                <a:ext uri="{FF2B5EF4-FFF2-40B4-BE49-F238E27FC236}">
                  <a16:creationId xmlns:a16="http://schemas.microsoft.com/office/drawing/2014/main" id="{BBDF423B-C025-47C6-8075-F896CD3F6987}"/>
                </a:ext>
              </a:extLst>
            </p:cNvPr>
            <p:cNvGrpSpPr/>
            <p:nvPr/>
          </p:nvGrpSpPr>
          <p:grpSpPr>
            <a:xfrm>
              <a:off x="365821" y="4767189"/>
              <a:ext cx="3483586" cy="1361743"/>
              <a:chOff x="365821" y="4767189"/>
              <a:chExt cx="3483586" cy="1361743"/>
            </a:xfrm>
          </p:grpSpPr>
          <p:grpSp>
            <p:nvGrpSpPr>
              <p:cNvPr id="37" name="Group 36">
                <a:extLst>
                  <a:ext uri="{FF2B5EF4-FFF2-40B4-BE49-F238E27FC236}">
                    <a16:creationId xmlns:a16="http://schemas.microsoft.com/office/drawing/2014/main" id="{F4DD3C7F-DE83-4EE3-ADC4-653A952392FF}"/>
                  </a:ext>
                </a:extLst>
              </p:cNvPr>
              <p:cNvGrpSpPr/>
              <p:nvPr/>
            </p:nvGrpSpPr>
            <p:grpSpPr>
              <a:xfrm>
                <a:off x="365821" y="4767189"/>
                <a:ext cx="2076544" cy="1352967"/>
                <a:chOff x="517800" y="3700130"/>
                <a:chExt cx="2076544" cy="1352967"/>
              </a:xfrm>
            </p:grpSpPr>
            <p:grpSp>
              <p:nvGrpSpPr>
                <p:cNvPr id="35" name="Group 34">
                  <a:extLst>
                    <a:ext uri="{FF2B5EF4-FFF2-40B4-BE49-F238E27FC236}">
                      <a16:creationId xmlns:a16="http://schemas.microsoft.com/office/drawing/2014/main" id="{29313434-D4E0-4E76-828C-1EDB2071DA8E}"/>
                    </a:ext>
                  </a:extLst>
                </p:cNvPr>
                <p:cNvGrpSpPr/>
                <p:nvPr/>
              </p:nvGrpSpPr>
              <p:grpSpPr>
                <a:xfrm>
                  <a:off x="517800" y="3779590"/>
                  <a:ext cx="170120" cy="1224824"/>
                  <a:chOff x="337039" y="3779590"/>
                  <a:chExt cx="170120" cy="1224824"/>
                </a:xfrm>
              </p:grpSpPr>
              <p:sp>
                <p:nvSpPr>
                  <p:cNvPr id="4" name="Rectangle: Rounded Corners 3">
                    <a:extLst>
                      <a:ext uri="{FF2B5EF4-FFF2-40B4-BE49-F238E27FC236}">
                        <a16:creationId xmlns:a16="http://schemas.microsoft.com/office/drawing/2014/main" id="{C676D821-AFCE-41EE-A1D5-4721377BD943}"/>
                      </a:ext>
                    </a:extLst>
                  </p:cNvPr>
                  <p:cNvSpPr/>
                  <p:nvPr/>
                </p:nvSpPr>
                <p:spPr>
                  <a:xfrm>
                    <a:off x="337039" y="3779590"/>
                    <a:ext cx="170120" cy="148856"/>
                  </a:xfrm>
                  <a:prstGeom prst="roundRect">
                    <a:avLst/>
                  </a:prstGeom>
                  <a:solidFill>
                    <a:srgbClr val="FFFF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panose="020F0502020204030204"/>
                    </a:endParaRPr>
                  </a:p>
                </p:txBody>
              </p:sp>
              <p:sp>
                <p:nvSpPr>
                  <p:cNvPr id="18" name="Rectangle: Rounded Corners 17">
                    <a:extLst>
                      <a:ext uri="{FF2B5EF4-FFF2-40B4-BE49-F238E27FC236}">
                        <a16:creationId xmlns:a16="http://schemas.microsoft.com/office/drawing/2014/main" id="{F0CD4B65-EBF3-47EB-A3BA-DA405BCFB9BC}"/>
                      </a:ext>
                    </a:extLst>
                  </p:cNvPr>
                  <p:cNvSpPr/>
                  <p:nvPr/>
                </p:nvSpPr>
                <p:spPr>
                  <a:xfrm>
                    <a:off x="337039" y="4048582"/>
                    <a:ext cx="170120" cy="148856"/>
                  </a:xfrm>
                  <a:prstGeom prst="roundRect">
                    <a:avLst/>
                  </a:prstGeom>
                  <a:solidFill>
                    <a:srgbClr val="8ED36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panose="020F0502020204030204"/>
                    </a:endParaRPr>
                  </a:p>
                </p:txBody>
              </p:sp>
              <p:sp>
                <p:nvSpPr>
                  <p:cNvPr id="20" name="Rectangle: Rounded Corners 19">
                    <a:extLst>
                      <a:ext uri="{FF2B5EF4-FFF2-40B4-BE49-F238E27FC236}">
                        <a16:creationId xmlns:a16="http://schemas.microsoft.com/office/drawing/2014/main" id="{3534E7C7-9405-418A-AC4B-C658F87B0F66}"/>
                      </a:ext>
                    </a:extLst>
                  </p:cNvPr>
                  <p:cNvSpPr/>
                  <p:nvPr/>
                </p:nvSpPr>
                <p:spPr>
                  <a:xfrm>
                    <a:off x="337039" y="4317574"/>
                    <a:ext cx="170120" cy="148856"/>
                  </a:xfrm>
                  <a:prstGeom prst="roundRect">
                    <a:avLst/>
                  </a:prstGeom>
                  <a:solidFill>
                    <a:srgbClr val="3ABF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panose="020F0502020204030204"/>
                    </a:endParaRPr>
                  </a:p>
                </p:txBody>
              </p:sp>
              <p:sp>
                <p:nvSpPr>
                  <p:cNvPr id="22" name="Rectangle: Rounded Corners 21">
                    <a:extLst>
                      <a:ext uri="{FF2B5EF4-FFF2-40B4-BE49-F238E27FC236}">
                        <a16:creationId xmlns:a16="http://schemas.microsoft.com/office/drawing/2014/main" id="{9C6910A9-4E09-4F9E-BCBC-629B14EBB5FD}"/>
                      </a:ext>
                    </a:extLst>
                  </p:cNvPr>
                  <p:cNvSpPr/>
                  <p:nvPr/>
                </p:nvSpPr>
                <p:spPr>
                  <a:xfrm>
                    <a:off x="337039" y="4586566"/>
                    <a:ext cx="170120" cy="148856"/>
                  </a:xfrm>
                  <a:prstGeom prst="roundRect">
                    <a:avLst/>
                  </a:prstGeom>
                  <a:solidFill>
                    <a:srgbClr val="2468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panose="020F0502020204030204"/>
                    </a:endParaRPr>
                  </a:p>
                </p:txBody>
              </p:sp>
              <p:sp>
                <p:nvSpPr>
                  <p:cNvPr id="24" name="Rectangle: Rounded Corners 23">
                    <a:extLst>
                      <a:ext uri="{FF2B5EF4-FFF2-40B4-BE49-F238E27FC236}">
                        <a16:creationId xmlns:a16="http://schemas.microsoft.com/office/drawing/2014/main" id="{02D73FCD-80DE-4E54-A670-63B4DB01EAD1}"/>
                      </a:ext>
                    </a:extLst>
                  </p:cNvPr>
                  <p:cNvSpPr/>
                  <p:nvPr/>
                </p:nvSpPr>
                <p:spPr>
                  <a:xfrm>
                    <a:off x="337039" y="4855558"/>
                    <a:ext cx="170120" cy="148856"/>
                  </a:xfrm>
                  <a:prstGeom prst="roundRect">
                    <a:avLst/>
                  </a:prstGeom>
                  <a:solidFill>
                    <a:srgbClr val="5510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panose="020F0502020204030204"/>
                    </a:endParaRPr>
                  </a:p>
                </p:txBody>
              </p:sp>
            </p:grpSp>
            <p:grpSp>
              <p:nvGrpSpPr>
                <p:cNvPr id="36" name="Group 35">
                  <a:extLst>
                    <a:ext uri="{FF2B5EF4-FFF2-40B4-BE49-F238E27FC236}">
                      <a16:creationId xmlns:a16="http://schemas.microsoft.com/office/drawing/2014/main" id="{98409DFA-2AC5-488F-B819-2D7363FA154E}"/>
                    </a:ext>
                  </a:extLst>
                </p:cNvPr>
                <p:cNvGrpSpPr/>
                <p:nvPr/>
              </p:nvGrpSpPr>
              <p:grpSpPr>
                <a:xfrm>
                  <a:off x="754912" y="3700130"/>
                  <a:ext cx="1839432" cy="1352967"/>
                  <a:chOff x="754912" y="3700130"/>
                  <a:chExt cx="1839432" cy="1352967"/>
                </a:xfrm>
              </p:grpSpPr>
              <p:sp>
                <p:nvSpPr>
                  <p:cNvPr id="25" name="TextBox 24">
                    <a:extLst>
                      <a:ext uri="{FF2B5EF4-FFF2-40B4-BE49-F238E27FC236}">
                        <a16:creationId xmlns:a16="http://schemas.microsoft.com/office/drawing/2014/main" id="{B9243443-524E-4EE1-B5C2-9274FB890A5A}"/>
                      </a:ext>
                    </a:extLst>
                  </p:cNvPr>
                  <p:cNvSpPr txBox="1"/>
                  <p:nvPr/>
                </p:nvSpPr>
                <p:spPr>
                  <a:xfrm>
                    <a:off x="754912" y="3700130"/>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$0.9164</a:t>
                    </a:r>
                  </a:p>
                </p:txBody>
              </p:sp>
              <p:sp>
                <p:nvSpPr>
                  <p:cNvPr id="27" name="TextBox 26">
                    <a:extLst>
                      <a:ext uri="{FF2B5EF4-FFF2-40B4-BE49-F238E27FC236}">
                        <a16:creationId xmlns:a16="http://schemas.microsoft.com/office/drawing/2014/main" id="{299E2FA7-1576-468D-93EB-28631160A758}"/>
                      </a:ext>
                    </a:extLst>
                  </p:cNvPr>
                  <p:cNvSpPr txBox="1"/>
                  <p:nvPr/>
                </p:nvSpPr>
                <p:spPr>
                  <a:xfrm>
                    <a:off x="754912" y="3969122"/>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$0.8908 – 0.9163</a:t>
                    </a:r>
                  </a:p>
                </p:txBody>
              </p:sp>
              <p:sp>
                <p:nvSpPr>
                  <p:cNvPr id="29" name="TextBox 28">
                    <a:extLst>
                      <a:ext uri="{FF2B5EF4-FFF2-40B4-BE49-F238E27FC236}">
                        <a16:creationId xmlns:a16="http://schemas.microsoft.com/office/drawing/2014/main" id="{B991401B-3530-48B3-8DC2-2FAD8B7C68A5}"/>
                      </a:ext>
                    </a:extLst>
                  </p:cNvPr>
                  <p:cNvSpPr txBox="1"/>
                  <p:nvPr/>
                </p:nvSpPr>
                <p:spPr>
                  <a:xfrm>
                    <a:off x="754912" y="4238114"/>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$0.8665 – 0.8907</a:t>
                    </a:r>
                  </a:p>
                </p:txBody>
              </p:sp>
              <p:sp>
                <p:nvSpPr>
                  <p:cNvPr id="31" name="TextBox 30">
                    <a:extLst>
                      <a:ext uri="{FF2B5EF4-FFF2-40B4-BE49-F238E27FC236}">
                        <a16:creationId xmlns:a16="http://schemas.microsoft.com/office/drawing/2014/main" id="{532DE229-4152-4C14-B021-73CE1266AA77}"/>
                      </a:ext>
                    </a:extLst>
                  </p:cNvPr>
                  <p:cNvSpPr txBox="1"/>
                  <p:nvPr/>
                </p:nvSpPr>
                <p:spPr>
                  <a:xfrm>
                    <a:off x="754912" y="4507106"/>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$0.8248 – 0.8664</a:t>
                    </a:r>
                  </a:p>
                </p:txBody>
              </p:sp>
              <p:sp>
                <p:nvSpPr>
                  <p:cNvPr id="33" name="TextBox 32">
                    <a:extLst>
                      <a:ext uri="{FF2B5EF4-FFF2-40B4-BE49-F238E27FC236}">
                        <a16:creationId xmlns:a16="http://schemas.microsoft.com/office/drawing/2014/main" id="{1DC698EC-FA3B-442B-9A19-214B40BB2ABE}"/>
                      </a:ext>
                    </a:extLst>
                  </p:cNvPr>
                  <p:cNvSpPr txBox="1"/>
                  <p:nvPr/>
                </p:nvSpPr>
                <p:spPr>
                  <a:xfrm>
                    <a:off x="754912" y="4776098"/>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$0.8247</a:t>
                    </a:r>
                  </a:p>
                </p:txBody>
              </p:sp>
            </p:grpSp>
          </p:grpSp>
          <p:grpSp>
            <p:nvGrpSpPr>
              <p:cNvPr id="50" name="Group 49">
                <a:extLst>
                  <a:ext uri="{FF2B5EF4-FFF2-40B4-BE49-F238E27FC236}">
                    <a16:creationId xmlns:a16="http://schemas.microsoft.com/office/drawing/2014/main" id="{286E698C-C81E-44D9-B3CD-F3F4C1E0026B}"/>
                  </a:ext>
                </a:extLst>
              </p:cNvPr>
              <p:cNvGrpSpPr/>
              <p:nvPr/>
            </p:nvGrpSpPr>
            <p:grpSpPr>
              <a:xfrm>
                <a:off x="2009975" y="4775965"/>
                <a:ext cx="1839432" cy="1352967"/>
                <a:chOff x="2009975" y="4807864"/>
                <a:chExt cx="1839432" cy="1352967"/>
              </a:xfrm>
            </p:grpSpPr>
            <p:sp>
              <p:nvSpPr>
                <p:cNvPr id="41" name="TextBox 40">
                  <a:extLst>
                    <a:ext uri="{FF2B5EF4-FFF2-40B4-BE49-F238E27FC236}">
                      <a16:creationId xmlns:a16="http://schemas.microsoft.com/office/drawing/2014/main" id="{EBFFA6F1-D38F-4DCF-B913-151EBC5937EB}"/>
                    </a:ext>
                  </a:extLst>
                </p:cNvPr>
                <p:cNvSpPr txBox="1"/>
                <p:nvPr/>
              </p:nvSpPr>
              <p:spPr>
                <a:xfrm>
                  <a:off x="2009975" y="4807864"/>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475 districts</a:t>
                  </a:r>
                </a:p>
              </p:txBody>
            </p:sp>
            <p:sp>
              <p:nvSpPr>
                <p:cNvPr id="43" name="TextBox 42">
                  <a:extLst>
                    <a:ext uri="{FF2B5EF4-FFF2-40B4-BE49-F238E27FC236}">
                      <a16:creationId xmlns:a16="http://schemas.microsoft.com/office/drawing/2014/main" id="{9BDEA1A6-9E7A-447D-A6EC-323F67182208}"/>
                    </a:ext>
                  </a:extLst>
                </p:cNvPr>
                <p:cNvSpPr txBox="1"/>
                <p:nvPr/>
              </p:nvSpPr>
              <p:spPr>
                <a:xfrm>
                  <a:off x="2009975" y="5076856"/>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181 districts</a:t>
                  </a:r>
                </a:p>
              </p:txBody>
            </p:sp>
            <p:sp>
              <p:nvSpPr>
                <p:cNvPr id="45" name="TextBox 44">
                  <a:extLst>
                    <a:ext uri="{FF2B5EF4-FFF2-40B4-BE49-F238E27FC236}">
                      <a16:creationId xmlns:a16="http://schemas.microsoft.com/office/drawing/2014/main" id="{7E9F33FD-30F7-4D27-9A95-39FC5B2E728B}"/>
                    </a:ext>
                  </a:extLst>
                </p:cNvPr>
                <p:cNvSpPr txBox="1"/>
                <p:nvPr/>
              </p:nvSpPr>
              <p:spPr>
                <a:xfrm>
                  <a:off x="2009975" y="5345848"/>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153 districts</a:t>
                  </a:r>
                </a:p>
              </p:txBody>
            </p:sp>
            <p:sp>
              <p:nvSpPr>
                <p:cNvPr id="47" name="TextBox 46">
                  <a:extLst>
                    <a:ext uri="{FF2B5EF4-FFF2-40B4-BE49-F238E27FC236}">
                      <a16:creationId xmlns:a16="http://schemas.microsoft.com/office/drawing/2014/main" id="{38EDA3F0-79D4-469E-AC6C-8E14D20C9069}"/>
                    </a:ext>
                  </a:extLst>
                </p:cNvPr>
                <p:cNvSpPr txBox="1"/>
                <p:nvPr/>
              </p:nvSpPr>
              <p:spPr>
                <a:xfrm>
                  <a:off x="2009975" y="5614840"/>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134 districts</a:t>
                  </a:r>
                </a:p>
              </p:txBody>
            </p:sp>
            <p:sp>
              <p:nvSpPr>
                <p:cNvPr id="49" name="TextBox 48">
                  <a:extLst>
                    <a:ext uri="{FF2B5EF4-FFF2-40B4-BE49-F238E27FC236}">
                      <a16:creationId xmlns:a16="http://schemas.microsoft.com/office/drawing/2014/main" id="{08F28FCC-DED9-4365-8F65-A78E2DFED9C8}"/>
                    </a:ext>
                  </a:extLst>
                </p:cNvPr>
                <p:cNvSpPr txBox="1"/>
                <p:nvPr/>
              </p:nvSpPr>
              <p:spPr>
                <a:xfrm>
                  <a:off x="2009975" y="5883832"/>
                  <a:ext cx="1839432" cy="276999"/>
                </a:xfrm>
                <a:prstGeom prst="rect">
                  <a:avLst/>
                </a:prstGeom>
                <a:noFill/>
              </p:spPr>
              <p:txBody>
                <a:bodyPr wrap="square" rtlCol="0">
                  <a:spAutoFit/>
                </a:bodyPr>
                <a:lstStyle/>
                <a:p>
                  <a:pPr defTabSz="1371600"/>
                  <a:r>
                    <a:rPr lang="en-US" sz="2100" dirty="0">
                      <a:solidFill>
                        <a:prstClr val="black"/>
                      </a:solidFill>
                      <a:latin typeface="Gill Sans MT" panose="020B0502020104020203" pitchFamily="34" charset="0"/>
                    </a:rPr>
                    <a:t> 72 districts</a:t>
                  </a:r>
                </a:p>
              </p:txBody>
            </p:sp>
          </p:grpSp>
        </p:grpSp>
      </p:grpSp>
      <p:sp>
        <p:nvSpPr>
          <p:cNvPr id="39" name="TextBox 38">
            <a:extLst>
              <a:ext uri="{FF2B5EF4-FFF2-40B4-BE49-F238E27FC236}">
                <a16:creationId xmlns:a16="http://schemas.microsoft.com/office/drawing/2014/main" id="{A82F3440-5C57-474A-B322-4867FA626169}"/>
              </a:ext>
            </a:extLst>
          </p:cNvPr>
          <p:cNvSpPr txBox="1"/>
          <p:nvPr/>
        </p:nvSpPr>
        <p:spPr>
          <a:xfrm>
            <a:off x="239231" y="462516"/>
            <a:ext cx="3176585" cy="1015663"/>
          </a:xfrm>
          <a:prstGeom prst="rect">
            <a:avLst/>
          </a:prstGeom>
          <a:noFill/>
        </p:spPr>
        <p:txBody>
          <a:bodyPr wrap="square" rtlCol="0">
            <a:spAutoFit/>
          </a:bodyPr>
          <a:lstStyle/>
          <a:p>
            <a:pPr defTabSz="1371600"/>
            <a:r>
              <a:rPr lang="en-US" sz="3000" b="1" dirty="0">
                <a:solidFill>
                  <a:prstClr val="black"/>
                </a:solidFill>
                <a:latin typeface="Calibri" panose="020F0502020204030204"/>
              </a:rPr>
              <a:t>Tax Year 2020</a:t>
            </a:r>
          </a:p>
          <a:p>
            <a:pPr defTabSz="1371600"/>
            <a:r>
              <a:rPr lang="en-US" sz="3000" b="1" dirty="0">
                <a:solidFill>
                  <a:prstClr val="black"/>
                </a:solidFill>
                <a:latin typeface="Calibri" panose="020F0502020204030204"/>
              </a:rPr>
              <a:t>Tier 1 MCR Rates</a:t>
            </a:r>
          </a:p>
        </p:txBody>
      </p:sp>
      <p:sp>
        <p:nvSpPr>
          <p:cNvPr id="8" name="TextBox 7">
            <a:extLst>
              <a:ext uri="{FF2B5EF4-FFF2-40B4-BE49-F238E27FC236}">
                <a16:creationId xmlns:a16="http://schemas.microsoft.com/office/drawing/2014/main" id="{C4D95379-2765-4A4E-96AD-F7DC6CFB3EC2}"/>
              </a:ext>
            </a:extLst>
          </p:cNvPr>
          <p:cNvSpPr txBox="1"/>
          <p:nvPr/>
        </p:nvSpPr>
        <p:spPr>
          <a:xfrm>
            <a:off x="14584908" y="8995568"/>
            <a:ext cx="3373821" cy="323165"/>
          </a:xfrm>
          <a:prstGeom prst="rect">
            <a:avLst/>
          </a:prstGeom>
          <a:noFill/>
        </p:spPr>
        <p:txBody>
          <a:bodyPr wrap="square" rtlCol="0">
            <a:spAutoFit/>
          </a:bodyPr>
          <a:lstStyle/>
          <a:p>
            <a:pPr algn="r" defTabSz="1371600"/>
            <a:r>
              <a:rPr lang="en-US" sz="1500" dirty="0">
                <a:solidFill>
                  <a:prstClr val="black">
                    <a:lumMod val="65000"/>
                    <a:lumOff val="35000"/>
                  </a:prstClr>
                </a:solidFill>
                <a:latin typeface="Calibri" panose="020F0502020204030204"/>
              </a:rPr>
              <a:t>Source:  </a:t>
            </a:r>
            <a:r>
              <a:rPr lang="en-US" sz="1500" dirty="0">
                <a:solidFill>
                  <a:prstClr val="black">
                    <a:lumMod val="65000"/>
                    <a:lumOff val="35000"/>
                  </a:prstClr>
                </a:solidFill>
                <a:latin typeface="Calibri" panose="020F0502020204030204"/>
                <a:hlinkClick r:id="rId4">
                  <a:extLst>
                    <a:ext uri="{A12FA001-AC4F-418D-AE19-62706E023703}">
                      <ahyp:hlinkClr xmlns:ahyp="http://schemas.microsoft.com/office/drawing/2018/hyperlinkcolor" xmlns="" val="tx"/>
                    </a:ext>
                  </a:extLst>
                </a:hlinkClick>
              </a:rPr>
              <a:t>Texas Education Agency</a:t>
            </a:r>
            <a:endParaRPr lang="en-US" sz="1500" dirty="0">
              <a:solidFill>
                <a:prstClr val="black">
                  <a:lumMod val="65000"/>
                  <a:lumOff val="35000"/>
                </a:prstClr>
              </a:solidFill>
              <a:latin typeface="Calibri" panose="020F0502020204030204"/>
            </a:endParaRPr>
          </a:p>
        </p:txBody>
      </p:sp>
      <p:sp>
        <p:nvSpPr>
          <p:cNvPr id="2" name="TextBox 1">
            <a:extLst>
              <a:ext uri="{FF2B5EF4-FFF2-40B4-BE49-F238E27FC236}">
                <a16:creationId xmlns:a16="http://schemas.microsoft.com/office/drawing/2014/main" id="{7A4362EF-F4F8-47A1-92D0-080BB8AEF9A3}"/>
              </a:ext>
            </a:extLst>
          </p:cNvPr>
          <p:cNvSpPr txBox="1"/>
          <p:nvPr/>
        </p:nvSpPr>
        <p:spPr>
          <a:xfrm>
            <a:off x="11689550" y="6501551"/>
            <a:ext cx="5349240" cy="2169825"/>
          </a:xfrm>
          <a:prstGeom prst="rect">
            <a:avLst/>
          </a:prstGeom>
          <a:noFill/>
        </p:spPr>
        <p:txBody>
          <a:bodyPr wrap="square" rtlCol="0">
            <a:spAutoFit/>
          </a:bodyPr>
          <a:lstStyle/>
          <a:p>
            <a:pPr defTabSz="1371600"/>
            <a:r>
              <a:rPr lang="en-US" sz="2700" dirty="0">
                <a:solidFill>
                  <a:prstClr val="black"/>
                </a:solidFill>
                <a:latin typeface="Calibri" panose="020F0502020204030204"/>
              </a:rPr>
              <a:t>Final MCR Rates by District</a:t>
            </a:r>
          </a:p>
          <a:p>
            <a:pPr defTabSz="1371600"/>
            <a:r>
              <a:rPr lang="en-US" sz="2700" dirty="0">
                <a:solidFill>
                  <a:prstClr val="black"/>
                </a:solidFill>
                <a:latin typeface="Calibri" panose="020F0502020204030204"/>
              </a:rPr>
              <a:t>as of August 31, 2020</a:t>
            </a:r>
          </a:p>
          <a:p>
            <a:pPr defTabSz="1371600"/>
            <a:r>
              <a:rPr lang="en-US" sz="2700" dirty="0">
                <a:solidFill>
                  <a:prstClr val="black"/>
                </a:solidFill>
                <a:latin typeface="Calibri" panose="020F0502020204030204"/>
              </a:rPr>
              <a:t>Posted on the TEA Website  at:</a:t>
            </a:r>
          </a:p>
          <a:p>
            <a:pPr defTabSz="1371600"/>
            <a:r>
              <a:rPr lang="en-US" sz="2700" dirty="0">
                <a:solidFill>
                  <a:prstClr val="black"/>
                </a:solidFill>
                <a:latin typeface="Calibri" panose="020F0502020204030204"/>
                <a:hlinkClick r:id="rId4"/>
              </a:rPr>
              <a:t>https://tea.texas.gov/sites/default/files/school-year-final-mcr.pdf</a:t>
            </a:r>
            <a:endParaRPr lang="en-US" sz="2700" dirty="0">
              <a:solidFill>
                <a:prstClr val="black"/>
              </a:solidFill>
              <a:latin typeface="Calibri" panose="020F0502020204030204"/>
            </a:endParaRPr>
          </a:p>
        </p:txBody>
      </p:sp>
      <p:sp>
        <p:nvSpPr>
          <p:cNvPr id="9" name="TextBox 8">
            <a:extLst>
              <a:ext uri="{FF2B5EF4-FFF2-40B4-BE49-F238E27FC236}">
                <a16:creationId xmlns:a16="http://schemas.microsoft.com/office/drawing/2014/main" id="{60D8F298-1EBB-4A1E-8603-6C93D80407F2}"/>
              </a:ext>
            </a:extLst>
          </p:cNvPr>
          <p:cNvSpPr txBox="1"/>
          <p:nvPr/>
        </p:nvSpPr>
        <p:spPr>
          <a:xfrm>
            <a:off x="12237720" y="462517"/>
            <a:ext cx="5721009" cy="2169825"/>
          </a:xfrm>
          <a:prstGeom prst="rect">
            <a:avLst/>
          </a:prstGeom>
          <a:noFill/>
        </p:spPr>
        <p:txBody>
          <a:bodyPr wrap="square" rtlCol="0">
            <a:spAutoFit/>
          </a:bodyPr>
          <a:lstStyle/>
          <a:p>
            <a:pPr defTabSz="1371600"/>
            <a:r>
              <a:rPr lang="en-US" sz="2700" dirty="0">
                <a:solidFill>
                  <a:prstClr val="black"/>
                </a:solidFill>
                <a:latin typeface="Calibri" panose="020F0502020204030204"/>
              </a:rPr>
              <a:t>Larger Urban – mostly at $0.9164</a:t>
            </a:r>
          </a:p>
          <a:p>
            <a:pPr defTabSz="1371600"/>
            <a:r>
              <a:rPr lang="en-US" sz="2700" dirty="0">
                <a:solidFill>
                  <a:prstClr val="black"/>
                </a:solidFill>
                <a:latin typeface="Calibri" panose="020F0502020204030204"/>
              </a:rPr>
              <a:t>                           those with lower MCR</a:t>
            </a:r>
            <a:br>
              <a:rPr lang="en-US" sz="2700" dirty="0">
                <a:solidFill>
                  <a:prstClr val="black"/>
                </a:solidFill>
                <a:latin typeface="Calibri" panose="020F0502020204030204"/>
              </a:rPr>
            </a:br>
            <a:r>
              <a:rPr lang="en-US" sz="2700" dirty="0">
                <a:solidFill>
                  <a:prstClr val="black"/>
                </a:solidFill>
                <a:latin typeface="Calibri" panose="020F0502020204030204"/>
              </a:rPr>
              <a:t>                           include Austin,</a:t>
            </a:r>
            <a:br>
              <a:rPr lang="en-US" sz="2700" dirty="0">
                <a:solidFill>
                  <a:prstClr val="black"/>
                </a:solidFill>
                <a:latin typeface="Calibri" panose="020F0502020204030204"/>
              </a:rPr>
            </a:br>
            <a:r>
              <a:rPr lang="en-US" sz="2700" dirty="0">
                <a:solidFill>
                  <a:prstClr val="black"/>
                </a:solidFill>
                <a:latin typeface="Calibri" panose="020F0502020204030204"/>
              </a:rPr>
              <a:t>                           San Antonio,</a:t>
            </a:r>
            <a:br>
              <a:rPr lang="en-US" sz="2700" dirty="0">
                <a:solidFill>
                  <a:prstClr val="black"/>
                </a:solidFill>
                <a:latin typeface="Calibri" panose="020F0502020204030204"/>
              </a:rPr>
            </a:br>
            <a:r>
              <a:rPr lang="en-US" sz="2700" dirty="0">
                <a:solidFill>
                  <a:prstClr val="black"/>
                </a:solidFill>
                <a:latin typeface="Calibri" panose="020F0502020204030204"/>
              </a:rPr>
              <a:t>                           Brownsville, Ysleta</a:t>
            </a:r>
          </a:p>
        </p:txBody>
      </p:sp>
      <p:sp>
        <p:nvSpPr>
          <p:cNvPr id="10" name="TextBox 9">
            <a:extLst>
              <a:ext uri="{FF2B5EF4-FFF2-40B4-BE49-F238E27FC236}">
                <a16:creationId xmlns:a16="http://schemas.microsoft.com/office/drawing/2014/main" id="{E4129B05-6563-400A-BF5A-7120E6DFCE48}"/>
              </a:ext>
            </a:extLst>
          </p:cNvPr>
          <p:cNvSpPr txBox="1"/>
          <p:nvPr/>
        </p:nvSpPr>
        <p:spPr>
          <a:xfrm>
            <a:off x="12237720" y="2887698"/>
            <a:ext cx="5721009" cy="923330"/>
          </a:xfrm>
          <a:prstGeom prst="rect">
            <a:avLst/>
          </a:prstGeom>
          <a:noFill/>
        </p:spPr>
        <p:txBody>
          <a:bodyPr wrap="square" rtlCol="0">
            <a:spAutoFit/>
          </a:bodyPr>
          <a:lstStyle/>
          <a:p>
            <a:pPr defTabSz="1371600"/>
            <a:r>
              <a:rPr lang="en-US" sz="2700" dirty="0">
                <a:solidFill>
                  <a:prstClr val="black"/>
                </a:solidFill>
                <a:latin typeface="Calibri" panose="020F0502020204030204"/>
              </a:rPr>
              <a:t>Larger Suburban – mixed along full</a:t>
            </a:r>
          </a:p>
          <a:p>
            <a:pPr defTabSz="1371600"/>
            <a:r>
              <a:rPr lang="en-US" sz="2700" dirty="0">
                <a:solidFill>
                  <a:prstClr val="black"/>
                </a:solidFill>
                <a:latin typeface="Calibri" panose="020F0502020204030204"/>
              </a:rPr>
              <a:t>                                 spectrum</a:t>
            </a:r>
          </a:p>
        </p:txBody>
      </p:sp>
      <p:sp>
        <p:nvSpPr>
          <p:cNvPr id="11" name="TextBox 10">
            <a:extLst>
              <a:ext uri="{FF2B5EF4-FFF2-40B4-BE49-F238E27FC236}">
                <a16:creationId xmlns:a16="http://schemas.microsoft.com/office/drawing/2014/main" id="{C2871543-3AC3-4B66-AC79-57192BC1D42D}"/>
              </a:ext>
            </a:extLst>
          </p:cNvPr>
          <p:cNvSpPr txBox="1"/>
          <p:nvPr/>
        </p:nvSpPr>
        <p:spPr>
          <a:xfrm>
            <a:off x="12237720" y="4066385"/>
            <a:ext cx="5721009" cy="923330"/>
          </a:xfrm>
          <a:prstGeom prst="rect">
            <a:avLst/>
          </a:prstGeom>
          <a:noFill/>
        </p:spPr>
        <p:txBody>
          <a:bodyPr wrap="square" rtlCol="0">
            <a:spAutoFit/>
          </a:bodyPr>
          <a:lstStyle/>
          <a:p>
            <a:pPr defTabSz="1371600"/>
            <a:r>
              <a:rPr lang="en-US" sz="2700" dirty="0">
                <a:solidFill>
                  <a:prstClr val="black"/>
                </a:solidFill>
                <a:latin typeface="Calibri" panose="020F0502020204030204"/>
              </a:rPr>
              <a:t>NonMetro &amp; Rural – mixed along full</a:t>
            </a:r>
          </a:p>
          <a:p>
            <a:pPr defTabSz="1371600"/>
            <a:r>
              <a:rPr lang="en-US" sz="2700" dirty="0">
                <a:solidFill>
                  <a:prstClr val="black"/>
                </a:solidFill>
                <a:latin typeface="Calibri" panose="020F0502020204030204"/>
              </a:rPr>
              <a:t>                                    spectrum</a:t>
            </a:r>
          </a:p>
        </p:txBody>
      </p:sp>
    </p:spTree>
    <p:extLst>
      <p:ext uri="{BB962C8B-B14F-4D97-AF65-F5344CB8AC3E}">
        <p14:creationId xmlns:p14="http://schemas.microsoft.com/office/powerpoint/2010/main" val="5340758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56F5F24-D0F6-4214-B70F-718A02FE75FC}"/>
              </a:ext>
            </a:extLst>
          </p:cNvPr>
          <p:cNvSpPr>
            <a:spLocks noGrp="1"/>
          </p:cNvSpPr>
          <p:nvPr>
            <p:ph type="title"/>
          </p:nvPr>
        </p:nvSpPr>
        <p:spPr>
          <a:xfrm>
            <a:off x="179762" y="351120"/>
            <a:ext cx="17970453" cy="1391745"/>
          </a:xfrm>
        </p:spPr>
        <p:txBody>
          <a:bodyPr>
            <a:normAutofit/>
          </a:bodyPr>
          <a:lstStyle/>
          <a:p>
            <a:r>
              <a:rPr lang="en-US" dirty="0"/>
              <a:t>87</a:t>
            </a:r>
            <a:r>
              <a:rPr lang="en-US" baseline="30000" dirty="0"/>
              <a:t>th</a:t>
            </a:r>
            <a:r>
              <a:rPr lang="en-US" dirty="0"/>
              <a:t> Legislature – Statewide Tier 1 Compression</a:t>
            </a:r>
          </a:p>
        </p:txBody>
      </p:sp>
      <p:sp>
        <p:nvSpPr>
          <p:cNvPr id="3" name="Date Placeholder 2">
            <a:extLst>
              <a:ext uri="{FF2B5EF4-FFF2-40B4-BE49-F238E27FC236}">
                <a16:creationId xmlns:a16="http://schemas.microsoft.com/office/drawing/2014/main" id="{91691E7C-0259-40F3-80A5-96923D7D81DC}"/>
              </a:ext>
            </a:extLst>
          </p:cNvPr>
          <p:cNvSpPr>
            <a:spLocks noGrp="1"/>
          </p:cNvSpPr>
          <p:nvPr>
            <p:ph type="dt" sz="half" idx="10"/>
          </p:nvPr>
        </p:nvSpPr>
        <p:spPr/>
        <p:txBody>
          <a:bodyPr/>
          <a:lstStyle/>
          <a:p>
            <a:pPr defTabSz="1371600"/>
            <a:fld id="{3D1655E6-7D9E-4917-81B6-6A8E2B00F8D6}" type="datetime1">
              <a:rPr lang="en-US">
                <a:solidFill>
                  <a:prstClr val="white"/>
                </a:solidFill>
              </a:rPr>
              <a:pPr defTabSz="1371600"/>
              <a:t>2/5/2021</a:t>
            </a:fld>
            <a:endParaRPr lang="en-US" dirty="0">
              <a:solidFill>
                <a:prstClr val="white"/>
              </a:solidFill>
            </a:endParaRPr>
          </a:p>
        </p:txBody>
      </p:sp>
      <p:sp>
        <p:nvSpPr>
          <p:cNvPr id="4" name="Footer Placeholder 3">
            <a:extLst>
              <a:ext uri="{FF2B5EF4-FFF2-40B4-BE49-F238E27FC236}">
                <a16:creationId xmlns:a16="http://schemas.microsoft.com/office/drawing/2014/main" id="{F5998DFE-067D-4AD4-BF83-0A8276020179}"/>
              </a:ext>
            </a:extLst>
          </p:cNvPr>
          <p:cNvSpPr>
            <a:spLocks noGrp="1"/>
          </p:cNvSpPr>
          <p:nvPr>
            <p:ph type="ftr" sz="quarter" idx="11"/>
          </p:nvPr>
        </p:nvSpPr>
        <p:spPr/>
        <p:txBody>
          <a:bodyPr/>
          <a:lstStyle/>
          <a:p>
            <a:pPr defTabSz="1371600"/>
            <a:r>
              <a:rPr lang="en-US" dirty="0">
                <a:solidFill>
                  <a:prstClr val="white"/>
                </a:solidFill>
              </a:rPr>
              <a:t>©2019 Texas Association of School Business Officials. All rights reserved. Do not duplicate or distribute without express permission.</a:t>
            </a:r>
          </a:p>
        </p:txBody>
      </p:sp>
      <p:sp>
        <p:nvSpPr>
          <p:cNvPr id="5" name="Slide Number Placeholder 4">
            <a:extLst>
              <a:ext uri="{FF2B5EF4-FFF2-40B4-BE49-F238E27FC236}">
                <a16:creationId xmlns:a16="http://schemas.microsoft.com/office/drawing/2014/main" id="{BA142577-BEC0-4729-AEE1-3965CE7EC217}"/>
              </a:ext>
            </a:extLst>
          </p:cNvPr>
          <p:cNvSpPr>
            <a:spLocks noGrp="1"/>
          </p:cNvSpPr>
          <p:nvPr>
            <p:ph type="sldNum" sz="quarter" idx="12"/>
          </p:nvPr>
        </p:nvSpPr>
        <p:spPr/>
        <p:txBody>
          <a:bodyPr/>
          <a:lstStyle/>
          <a:p>
            <a:pPr defTabSz="1371600"/>
            <a:fld id="{83AD5058-CDAF-4189-8437-BD52B82C84EF}" type="slidenum">
              <a:rPr lang="en-US">
                <a:solidFill>
                  <a:prstClr val="white"/>
                </a:solidFill>
              </a:rPr>
              <a:pPr defTabSz="1371600"/>
              <a:t>29</a:t>
            </a:fld>
            <a:endParaRPr lang="en-US" dirty="0">
              <a:solidFill>
                <a:prstClr val="white"/>
              </a:solidFill>
            </a:endParaRPr>
          </a:p>
        </p:txBody>
      </p:sp>
      <p:sp>
        <p:nvSpPr>
          <p:cNvPr id="7" name="TextBox 6">
            <a:extLst>
              <a:ext uri="{FF2B5EF4-FFF2-40B4-BE49-F238E27FC236}">
                <a16:creationId xmlns:a16="http://schemas.microsoft.com/office/drawing/2014/main" id="{98B38793-A2C7-47C2-91D2-4DCAAEA4E7A6}"/>
              </a:ext>
            </a:extLst>
          </p:cNvPr>
          <p:cNvSpPr txBox="1"/>
          <p:nvPr/>
        </p:nvSpPr>
        <p:spPr>
          <a:xfrm>
            <a:off x="452804" y="2010962"/>
            <a:ext cx="17382392" cy="507831"/>
          </a:xfrm>
          <a:prstGeom prst="rect">
            <a:avLst/>
          </a:prstGeom>
          <a:noFill/>
        </p:spPr>
        <p:txBody>
          <a:bodyPr wrap="square" rtlCol="0">
            <a:spAutoFit/>
          </a:bodyPr>
          <a:lstStyle/>
          <a:p>
            <a:pPr algn="ctr" defTabSz="1371600"/>
            <a:r>
              <a:rPr lang="en-US" sz="2700" dirty="0">
                <a:solidFill>
                  <a:prstClr val="black"/>
                </a:solidFill>
                <a:latin typeface="Calibri" panose="020F0502020204030204"/>
              </a:rPr>
              <a:t>Comptroller’s Estimates are Statutorily Required October 1</a:t>
            </a:r>
            <a:r>
              <a:rPr lang="en-US" sz="2700" baseline="30000" dirty="0">
                <a:solidFill>
                  <a:prstClr val="black"/>
                </a:solidFill>
                <a:latin typeface="Calibri" panose="020F0502020204030204"/>
              </a:rPr>
              <a:t>st</a:t>
            </a:r>
            <a:r>
              <a:rPr lang="en-US" sz="2700" dirty="0">
                <a:solidFill>
                  <a:prstClr val="black"/>
                </a:solidFill>
                <a:latin typeface="Calibri" panose="020F0502020204030204"/>
              </a:rPr>
              <a:t> of even-numbered years &amp; March 1</a:t>
            </a:r>
            <a:r>
              <a:rPr lang="en-US" sz="2700" baseline="30000" dirty="0">
                <a:solidFill>
                  <a:prstClr val="black"/>
                </a:solidFill>
                <a:latin typeface="Calibri" panose="020F0502020204030204"/>
              </a:rPr>
              <a:t>st</a:t>
            </a:r>
            <a:r>
              <a:rPr lang="en-US" sz="2700" dirty="0">
                <a:solidFill>
                  <a:prstClr val="black"/>
                </a:solidFill>
                <a:latin typeface="Calibri" panose="020F0502020204030204"/>
              </a:rPr>
              <a:t> odd-numbered years</a:t>
            </a:r>
          </a:p>
        </p:txBody>
      </p:sp>
      <p:sp>
        <p:nvSpPr>
          <p:cNvPr id="2" name="Arrow: Right 1">
            <a:extLst>
              <a:ext uri="{FF2B5EF4-FFF2-40B4-BE49-F238E27FC236}">
                <a16:creationId xmlns:a16="http://schemas.microsoft.com/office/drawing/2014/main" id="{7D21031A-5E1E-4A0C-8E75-8364FEA5D7FD}"/>
              </a:ext>
            </a:extLst>
          </p:cNvPr>
          <p:cNvSpPr/>
          <p:nvPr/>
        </p:nvSpPr>
        <p:spPr>
          <a:xfrm>
            <a:off x="2257577" y="5498753"/>
            <a:ext cx="1158240" cy="547688"/>
          </a:xfrm>
          <a:prstGeom prst="rightArrow">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panose="020F0502020204030204"/>
            </a:endParaRPr>
          </a:p>
        </p:txBody>
      </p:sp>
      <p:sp>
        <p:nvSpPr>
          <p:cNvPr id="8" name="TextBox 7">
            <a:extLst>
              <a:ext uri="{FF2B5EF4-FFF2-40B4-BE49-F238E27FC236}">
                <a16:creationId xmlns:a16="http://schemas.microsoft.com/office/drawing/2014/main" id="{A3E9E474-6EBA-46E0-B100-BB253CB89B13}"/>
              </a:ext>
            </a:extLst>
          </p:cNvPr>
          <p:cNvSpPr txBox="1"/>
          <p:nvPr/>
        </p:nvSpPr>
        <p:spPr>
          <a:xfrm>
            <a:off x="1592580" y="7037799"/>
            <a:ext cx="15102840" cy="1938992"/>
          </a:xfrm>
          <a:prstGeom prst="rect">
            <a:avLst/>
          </a:prstGeom>
          <a:noFill/>
        </p:spPr>
        <p:txBody>
          <a:bodyPr wrap="square" rtlCol="0">
            <a:spAutoFit/>
          </a:bodyPr>
          <a:lstStyle/>
          <a:p>
            <a:pPr defTabSz="1371600"/>
            <a:r>
              <a:rPr lang="en-US" sz="3000" dirty="0">
                <a:solidFill>
                  <a:prstClr val="black"/>
                </a:solidFill>
                <a:latin typeface="Calibri" panose="020F0502020204030204"/>
              </a:rPr>
              <a:t>Statute looks to this estimate in the formula setting the state compression percentage.  The estimate will be updated in March 2021.  When estimated growth is less than 2.5%, the state compression percentage is equal to the prior year’s percentage (0.9164).  The law does allow the legislature to adopt a lower percentage if they choose.</a:t>
            </a:r>
          </a:p>
        </p:txBody>
      </p:sp>
      <p:graphicFrame>
        <p:nvGraphicFramePr>
          <p:cNvPr id="11" name="Table 9">
            <a:extLst>
              <a:ext uri="{FF2B5EF4-FFF2-40B4-BE49-F238E27FC236}">
                <a16:creationId xmlns:a16="http://schemas.microsoft.com/office/drawing/2014/main" id="{225533B0-E75E-414C-95D0-AE08C218CEE9}"/>
              </a:ext>
            </a:extLst>
          </p:cNvPr>
          <p:cNvGraphicFramePr>
            <a:graphicFrameLocks noGrp="1"/>
          </p:cNvGraphicFramePr>
          <p:nvPr>
            <p:extLst>
              <p:ext uri="{D42A27DB-BD31-4B8C-83A1-F6EECF244321}">
                <p14:modId xmlns:p14="http://schemas.microsoft.com/office/powerpoint/2010/main" val="596930588"/>
              </p:ext>
            </p:extLst>
          </p:nvPr>
        </p:nvGraphicFramePr>
        <p:xfrm>
          <a:off x="3581400" y="2786890"/>
          <a:ext cx="8604021" cy="4069080"/>
        </p:xfrm>
        <a:graphic>
          <a:graphicData uri="http://schemas.openxmlformats.org/drawingml/2006/table">
            <a:tbl>
              <a:tblPr firstRow="1" bandRow="1">
                <a:tableStyleId>{85BE263C-DBD7-4A20-BB59-AAB30ACAA65A}</a:tableStyleId>
              </a:tblPr>
              <a:tblGrid>
                <a:gridCol w="2309230">
                  <a:extLst>
                    <a:ext uri="{9D8B030D-6E8A-4147-A177-3AD203B41FA5}">
                      <a16:colId xmlns:a16="http://schemas.microsoft.com/office/drawing/2014/main" val="2036969434"/>
                    </a:ext>
                  </a:extLst>
                </a:gridCol>
                <a:gridCol w="6294791">
                  <a:extLst>
                    <a:ext uri="{9D8B030D-6E8A-4147-A177-3AD203B41FA5}">
                      <a16:colId xmlns:a16="http://schemas.microsoft.com/office/drawing/2014/main" val="1003281280"/>
                    </a:ext>
                  </a:extLst>
                </a:gridCol>
              </a:tblGrid>
              <a:tr h="1611588">
                <a:tc>
                  <a:txBody>
                    <a:bodyPr/>
                    <a:lstStyle/>
                    <a:p>
                      <a:pPr algn="ctr"/>
                      <a:r>
                        <a:rPr lang="en-US" sz="4100" dirty="0"/>
                        <a:t>Tax Year</a:t>
                      </a:r>
                    </a:p>
                  </a:txBody>
                  <a:tcPr marL="137160" marR="137160" marT="68580" marB="68580" anchor="ctr">
                    <a:solidFill>
                      <a:srgbClr val="71944A"/>
                    </a:solidFill>
                  </a:tcPr>
                </a:tc>
                <a:tc>
                  <a:txBody>
                    <a:bodyPr/>
                    <a:lstStyle/>
                    <a:p>
                      <a:pPr algn="ctr"/>
                      <a:r>
                        <a:rPr lang="en-US" sz="3600" dirty="0"/>
                        <a:t>October 1, 2020 Comptroller’s Estimated Property Value Growth over Prior Year</a:t>
                      </a:r>
                    </a:p>
                  </a:txBody>
                  <a:tcPr marL="137160" marR="137160" marT="68580" marB="68580">
                    <a:solidFill>
                      <a:srgbClr val="71944A"/>
                    </a:solidFill>
                  </a:tcPr>
                </a:tc>
                <a:extLst>
                  <a:ext uri="{0D108BD9-81ED-4DB2-BD59-A6C34878D82A}">
                    <a16:rowId xmlns:a16="http://schemas.microsoft.com/office/drawing/2014/main" val="2359065726"/>
                  </a:ext>
                </a:extLst>
              </a:tr>
              <a:tr h="754380">
                <a:tc>
                  <a:txBody>
                    <a:bodyPr/>
                    <a:lstStyle/>
                    <a:p>
                      <a:pPr algn="ctr"/>
                      <a:r>
                        <a:rPr lang="en-US" sz="4100" dirty="0"/>
                        <a:t>2020</a:t>
                      </a:r>
                    </a:p>
                  </a:txBody>
                  <a:tcPr marL="137160" marR="137160" marT="68580" marB="68580"/>
                </a:tc>
                <a:tc>
                  <a:txBody>
                    <a:bodyPr/>
                    <a:lstStyle/>
                    <a:p>
                      <a:pPr algn="ctr"/>
                      <a:r>
                        <a:rPr lang="en-US" sz="4100" dirty="0"/>
                        <a:t>6.15%</a:t>
                      </a:r>
                    </a:p>
                  </a:txBody>
                  <a:tcPr marL="137160" marR="137160" marT="68580" marB="68580"/>
                </a:tc>
                <a:extLst>
                  <a:ext uri="{0D108BD9-81ED-4DB2-BD59-A6C34878D82A}">
                    <a16:rowId xmlns:a16="http://schemas.microsoft.com/office/drawing/2014/main" val="3773519786"/>
                  </a:ext>
                </a:extLst>
              </a:tr>
              <a:tr h="754380">
                <a:tc>
                  <a:txBody>
                    <a:bodyPr/>
                    <a:lstStyle/>
                    <a:p>
                      <a:pPr algn="ctr"/>
                      <a:r>
                        <a:rPr lang="en-US" sz="4100" dirty="0"/>
                        <a:t>2021</a:t>
                      </a:r>
                    </a:p>
                  </a:txBody>
                  <a:tcPr marL="137160" marR="137160" marT="68580" marB="68580"/>
                </a:tc>
                <a:tc>
                  <a:txBody>
                    <a:bodyPr/>
                    <a:lstStyle/>
                    <a:p>
                      <a:pPr algn="ctr"/>
                      <a:r>
                        <a:rPr lang="en-US" sz="4100" dirty="0"/>
                        <a:t>0.29%</a:t>
                      </a:r>
                    </a:p>
                  </a:txBody>
                  <a:tcPr marL="137160" marR="137160" marT="68580" marB="68580"/>
                </a:tc>
                <a:extLst>
                  <a:ext uri="{0D108BD9-81ED-4DB2-BD59-A6C34878D82A}">
                    <a16:rowId xmlns:a16="http://schemas.microsoft.com/office/drawing/2014/main" val="2985097227"/>
                  </a:ext>
                </a:extLst>
              </a:tr>
              <a:tr h="754380">
                <a:tc>
                  <a:txBody>
                    <a:bodyPr/>
                    <a:lstStyle/>
                    <a:p>
                      <a:pPr algn="ctr"/>
                      <a:r>
                        <a:rPr lang="en-US" sz="4100" dirty="0"/>
                        <a:t>2022</a:t>
                      </a:r>
                    </a:p>
                  </a:txBody>
                  <a:tcPr marL="137160" marR="137160" marT="68580" marB="68580"/>
                </a:tc>
                <a:tc>
                  <a:txBody>
                    <a:bodyPr/>
                    <a:lstStyle/>
                    <a:p>
                      <a:pPr algn="ctr"/>
                      <a:r>
                        <a:rPr lang="en-US" sz="4100" dirty="0"/>
                        <a:t>3.92%</a:t>
                      </a:r>
                    </a:p>
                  </a:txBody>
                  <a:tcPr marL="137160" marR="137160" marT="68580" marB="68580"/>
                </a:tc>
                <a:extLst>
                  <a:ext uri="{0D108BD9-81ED-4DB2-BD59-A6C34878D82A}">
                    <a16:rowId xmlns:a16="http://schemas.microsoft.com/office/drawing/2014/main" val="1922675381"/>
                  </a:ext>
                </a:extLst>
              </a:tr>
            </a:tbl>
          </a:graphicData>
        </a:graphic>
      </p:graphicFrame>
      <p:pic>
        <p:nvPicPr>
          <p:cNvPr id="10" name="Picture 9" descr="Icon&#10;&#10;Description automatically generated">
            <a:extLst>
              <a:ext uri="{FF2B5EF4-FFF2-40B4-BE49-F238E27FC236}">
                <a16:creationId xmlns:a16="http://schemas.microsoft.com/office/drawing/2014/main" id="{E2AE22D0-3847-4955-B208-437B0D0E951B}"/>
              </a:ext>
            </a:extLst>
          </p:cNvPr>
          <p:cNvPicPr>
            <a:picLocks noChangeAspect="1"/>
          </p:cNvPicPr>
          <p:nvPr/>
        </p:nvPicPr>
        <p:blipFill rotWithShape="1">
          <a:blip r:embed="rId3">
            <a:extLst>
              <a:ext uri="{28A0092B-C50C-407E-A947-70E740481C1C}">
                <a14:useLocalDpi xmlns:a14="http://schemas.microsoft.com/office/drawing/2010/main" val="0"/>
              </a:ext>
            </a:extLst>
          </a:blip>
          <a:srcRect r="4681"/>
          <a:stretch/>
        </p:blipFill>
        <p:spPr>
          <a:xfrm>
            <a:off x="12711987" y="3074060"/>
            <a:ext cx="2613900" cy="3346484"/>
          </a:xfrm>
          <a:prstGeom prst="rect">
            <a:avLst/>
          </a:prstGeom>
        </p:spPr>
      </p:pic>
    </p:spTree>
    <p:extLst>
      <p:ext uri="{BB962C8B-B14F-4D97-AF65-F5344CB8AC3E}">
        <p14:creationId xmlns:p14="http://schemas.microsoft.com/office/powerpoint/2010/main" val="25826731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FF3F4"/>
        </a:solidFill>
        <a:effectLst/>
      </p:bgPr>
    </p:bg>
    <p:spTree>
      <p:nvGrpSpPr>
        <p:cNvPr id="1" name=""/>
        <p:cNvGrpSpPr/>
        <p:nvPr/>
      </p:nvGrpSpPr>
      <p:grpSpPr>
        <a:xfrm>
          <a:off x="0" y="0"/>
          <a:ext cx="0" cy="0"/>
          <a:chOff x="0" y="0"/>
          <a:chExt cx="0" cy="0"/>
        </a:xfrm>
      </p:grpSpPr>
      <p:grpSp>
        <p:nvGrpSpPr>
          <p:cNvPr id="2" name="Group 2"/>
          <p:cNvGrpSpPr/>
          <p:nvPr/>
        </p:nvGrpSpPr>
        <p:grpSpPr>
          <a:xfrm>
            <a:off x="9862255" y="-114300"/>
            <a:ext cx="5372100" cy="10515600"/>
            <a:chOff x="0" y="0"/>
            <a:chExt cx="7162800" cy="14020800"/>
          </a:xfrm>
        </p:grpSpPr>
        <p:pic>
          <p:nvPicPr>
            <p:cNvPr id="3" name="Picture 3"/>
            <p:cNvPicPr>
              <a:picLocks noChangeAspect="1"/>
            </p:cNvPicPr>
            <p:nvPr/>
          </p:nvPicPr>
          <p:blipFill>
            <a:blip r:embed="rId3"/>
            <a:srcRect l="1347" r="59666"/>
            <a:stretch>
              <a:fillRect/>
            </a:stretch>
          </p:blipFill>
          <p:spPr>
            <a:xfrm>
              <a:off x="0" y="4834467"/>
              <a:ext cx="7162800" cy="9186333"/>
            </a:xfrm>
            <a:prstGeom prst="rect">
              <a:avLst/>
            </a:prstGeom>
          </p:spPr>
        </p:pic>
        <p:pic>
          <p:nvPicPr>
            <p:cNvPr id="4" name="Picture 4"/>
            <p:cNvPicPr>
              <a:picLocks noChangeAspect="1"/>
            </p:cNvPicPr>
            <p:nvPr/>
          </p:nvPicPr>
          <p:blipFill>
            <a:blip r:embed="rId4"/>
            <a:srcRect t="2145" b="2145"/>
            <a:stretch>
              <a:fillRect/>
            </a:stretch>
          </p:blipFill>
          <p:spPr>
            <a:xfrm>
              <a:off x="0" y="0"/>
              <a:ext cx="7162800" cy="4593167"/>
            </a:xfrm>
            <a:prstGeom prst="rect">
              <a:avLst/>
            </a:prstGeom>
          </p:spPr>
        </p:pic>
      </p:grpSp>
      <p:sp>
        <p:nvSpPr>
          <p:cNvPr id="5" name="AutoShape 5"/>
          <p:cNvSpPr/>
          <p:nvPr/>
        </p:nvSpPr>
        <p:spPr>
          <a:xfrm>
            <a:off x="-914400" y="-285750"/>
            <a:ext cx="10591800" cy="10858500"/>
          </a:xfrm>
          <a:prstGeom prst="rect">
            <a:avLst/>
          </a:prstGeom>
          <a:solidFill>
            <a:srgbClr val="1B75BC"/>
          </a:solidFill>
        </p:spPr>
      </p:sp>
      <p:grpSp>
        <p:nvGrpSpPr>
          <p:cNvPr id="6" name="Group 6"/>
          <p:cNvGrpSpPr/>
          <p:nvPr/>
        </p:nvGrpSpPr>
        <p:grpSpPr>
          <a:xfrm>
            <a:off x="1028700" y="2109327"/>
            <a:ext cx="7576255" cy="6653661"/>
            <a:chOff x="0" y="0"/>
            <a:chExt cx="10101673" cy="8871548"/>
          </a:xfrm>
        </p:grpSpPr>
        <p:sp>
          <p:nvSpPr>
            <p:cNvPr id="7" name="TextBox 7"/>
            <p:cNvSpPr txBox="1"/>
            <p:nvPr/>
          </p:nvSpPr>
          <p:spPr>
            <a:xfrm>
              <a:off x="0" y="0"/>
              <a:ext cx="10101673" cy="2926080"/>
            </a:xfrm>
            <a:prstGeom prst="rect">
              <a:avLst/>
            </a:prstGeom>
          </p:spPr>
          <p:txBody>
            <a:bodyPr lIns="0" tIns="0" rIns="0" bIns="0" rtlCol="0" anchor="t">
              <a:spAutoFit/>
            </a:bodyPr>
            <a:lstStyle/>
            <a:p>
              <a:pPr>
                <a:lnSpc>
                  <a:spcPts val="8640"/>
                </a:lnSpc>
              </a:pPr>
              <a:r>
                <a:rPr lang="en-US" sz="7200" b="1" dirty="0">
                  <a:solidFill>
                    <a:srgbClr val="EFF3F4"/>
                  </a:solidFill>
                  <a:latin typeface="+mj-lt"/>
                </a:rPr>
                <a:t>What to Expect from the 87th </a:t>
              </a:r>
            </a:p>
          </p:txBody>
        </p:sp>
        <p:sp>
          <p:nvSpPr>
            <p:cNvPr id="8" name="TextBox 8"/>
            <p:cNvSpPr txBox="1"/>
            <p:nvPr/>
          </p:nvSpPr>
          <p:spPr>
            <a:xfrm>
              <a:off x="0" y="3452344"/>
              <a:ext cx="9492077" cy="657225"/>
            </a:xfrm>
            <a:prstGeom prst="rect">
              <a:avLst/>
            </a:prstGeom>
          </p:spPr>
          <p:txBody>
            <a:bodyPr lIns="0" tIns="0" rIns="0" bIns="0" rtlCol="0" anchor="t">
              <a:spAutoFit/>
            </a:bodyPr>
            <a:lstStyle/>
            <a:p>
              <a:pPr>
                <a:lnSpc>
                  <a:spcPts val="3840"/>
                </a:lnSpc>
              </a:pPr>
              <a:endParaRPr dirty="0"/>
            </a:p>
          </p:txBody>
        </p:sp>
        <p:sp>
          <p:nvSpPr>
            <p:cNvPr id="9" name="TextBox 9"/>
            <p:cNvSpPr txBox="1"/>
            <p:nvPr/>
          </p:nvSpPr>
          <p:spPr>
            <a:xfrm>
              <a:off x="0" y="6052144"/>
              <a:ext cx="9492077" cy="2819404"/>
            </a:xfrm>
            <a:prstGeom prst="rect">
              <a:avLst/>
            </a:prstGeom>
          </p:spPr>
          <p:txBody>
            <a:bodyPr lIns="0" tIns="0" rIns="0" bIns="0" rtlCol="0" anchor="t">
              <a:spAutoFit/>
            </a:bodyPr>
            <a:lstStyle/>
            <a:p>
              <a:pPr>
                <a:lnSpc>
                  <a:spcPts val="4200"/>
                </a:lnSpc>
              </a:pPr>
              <a:r>
                <a:rPr lang="en-US" sz="2800" spc="56" dirty="0">
                  <a:solidFill>
                    <a:srgbClr val="EFF3F4"/>
                  </a:solidFill>
                  <a:latin typeface="+mj-lt"/>
                </a:rPr>
                <a:t>181 people have 140 days to redistrict and manage and a multi-billion-dollar shortfall.  What could go wrong? And exactly how many special sessions are we talking about?</a:t>
              </a:r>
            </a:p>
          </p:txBody>
        </p:sp>
        <p:sp>
          <p:nvSpPr>
            <p:cNvPr id="10" name="AutoShape 10"/>
            <p:cNvSpPr/>
            <p:nvPr/>
          </p:nvSpPr>
          <p:spPr>
            <a:xfrm>
              <a:off x="0" y="5021580"/>
              <a:ext cx="1524000" cy="152400"/>
            </a:xfrm>
            <a:prstGeom prst="rect">
              <a:avLst/>
            </a:prstGeom>
            <a:solidFill>
              <a:srgbClr val="EFF3F4"/>
            </a:solidFill>
          </p:spPr>
        </p:sp>
      </p:grpSp>
      <p:grpSp>
        <p:nvGrpSpPr>
          <p:cNvPr id="11" name="Group 11"/>
          <p:cNvGrpSpPr>
            <a:grpSpLocks noChangeAspect="1"/>
          </p:cNvGrpSpPr>
          <p:nvPr/>
        </p:nvGrpSpPr>
        <p:grpSpPr>
          <a:xfrm>
            <a:off x="15423302" y="7384202"/>
            <a:ext cx="3748195" cy="3748195"/>
            <a:chOff x="0" y="0"/>
            <a:chExt cx="2653030" cy="2653030"/>
          </a:xfrm>
        </p:grpSpPr>
        <p:sp>
          <p:nvSpPr>
            <p:cNvPr id="12" name="Freeform 12"/>
            <p:cNvSpPr/>
            <p:nvPr/>
          </p:nvSpPr>
          <p:spPr>
            <a:xfrm>
              <a:off x="0" y="0"/>
              <a:ext cx="2653030" cy="2654300"/>
            </a:xfrm>
            <a:custGeom>
              <a:avLst/>
              <a:gdLst/>
              <a:ahLst/>
              <a:cxnLst/>
              <a:rect l="l" t="t" r="r" b="b"/>
              <a:pathLst>
                <a:path w="2653030" h="2654300">
                  <a:moveTo>
                    <a:pt x="0" y="1535430"/>
                  </a:moveTo>
                  <a:lnTo>
                    <a:pt x="0" y="1463040"/>
                  </a:lnTo>
                  <a:lnTo>
                    <a:pt x="1463040" y="0"/>
                  </a:lnTo>
                  <a:lnTo>
                    <a:pt x="1535430" y="0"/>
                  </a:lnTo>
                  <a:lnTo>
                    <a:pt x="0" y="1535430"/>
                  </a:lnTo>
                  <a:close/>
                  <a:moveTo>
                    <a:pt x="1681480" y="0"/>
                  </a:moveTo>
                  <a:lnTo>
                    <a:pt x="1609090" y="0"/>
                  </a:lnTo>
                  <a:lnTo>
                    <a:pt x="0" y="1607820"/>
                  </a:lnTo>
                  <a:lnTo>
                    <a:pt x="0" y="1680210"/>
                  </a:lnTo>
                  <a:lnTo>
                    <a:pt x="1681480" y="0"/>
                  </a:lnTo>
                  <a:close/>
                  <a:moveTo>
                    <a:pt x="1390650" y="0"/>
                  </a:moveTo>
                  <a:lnTo>
                    <a:pt x="1318260" y="0"/>
                  </a:lnTo>
                  <a:lnTo>
                    <a:pt x="0" y="1318260"/>
                  </a:lnTo>
                  <a:lnTo>
                    <a:pt x="0" y="1390650"/>
                  </a:lnTo>
                  <a:lnTo>
                    <a:pt x="1390650" y="0"/>
                  </a:lnTo>
                  <a:close/>
                  <a:moveTo>
                    <a:pt x="1245870" y="0"/>
                  </a:moveTo>
                  <a:lnTo>
                    <a:pt x="1173480" y="0"/>
                  </a:lnTo>
                  <a:lnTo>
                    <a:pt x="0" y="1173480"/>
                  </a:lnTo>
                  <a:lnTo>
                    <a:pt x="0" y="1245870"/>
                  </a:lnTo>
                  <a:lnTo>
                    <a:pt x="1245870" y="0"/>
                  </a:lnTo>
                  <a:close/>
                  <a:moveTo>
                    <a:pt x="1826260" y="0"/>
                  </a:moveTo>
                  <a:lnTo>
                    <a:pt x="1753870" y="0"/>
                  </a:lnTo>
                  <a:lnTo>
                    <a:pt x="0" y="1753870"/>
                  </a:lnTo>
                  <a:lnTo>
                    <a:pt x="0" y="1826260"/>
                  </a:lnTo>
                  <a:lnTo>
                    <a:pt x="1826260" y="0"/>
                  </a:lnTo>
                  <a:close/>
                  <a:moveTo>
                    <a:pt x="2260600" y="0"/>
                  </a:moveTo>
                  <a:lnTo>
                    <a:pt x="2188210" y="0"/>
                  </a:lnTo>
                  <a:lnTo>
                    <a:pt x="0" y="2188210"/>
                  </a:lnTo>
                  <a:lnTo>
                    <a:pt x="0" y="2260600"/>
                  </a:lnTo>
                  <a:lnTo>
                    <a:pt x="2260600" y="0"/>
                  </a:lnTo>
                  <a:close/>
                  <a:moveTo>
                    <a:pt x="2551430" y="0"/>
                  </a:moveTo>
                  <a:lnTo>
                    <a:pt x="2479040" y="0"/>
                  </a:lnTo>
                  <a:lnTo>
                    <a:pt x="0" y="2479040"/>
                  </a:lnTo>
                  <a:lnTo>
                    <a:pt x="0" y="2551430"/>
                  </a:lnTo>
                  <a:lnTo>
                    <a:pt x="2551430" y="0"/>
                  </a:lnTo>
                  <a:close/>
                  <a:moveTo>
                    <a:pt x="2405380" y="0"/>
                  </a:moveTo>
                  <a:lnTo>
                    <a:pt x="2332990" y="0"/>
                  </a:lnTo>
                  <a:lnTo>
                    <a:pt x="0" y="2332990"/>
                  </a:lnTo>
                  <a:lnTo>
                    <a:pt x="0" y="2405380"/>
                  </a:lnTo>
                  <a:lnTo>
                    <a:pt x="2405380" y="0"/>
                  </a:lnTo>
                  <a:close/>
                  <a:moveTo>
                    <a:pt x="2115820" y="0"/>
                  </a:moveTo>
                  <a:lnTo>
                    <a:pt x="2043430" y="0"/>
                  </a:lnTo>
                  <a:lnTo>
                    <a:pt x="0" y="2043430"/>
                  </a:lnTo>
                  <a:lnTo>
                    <a:pt x="0" y="2115820"/>
                  </a:lnTo>
                  <a:lnTo>
                    <a:pt x="2115820" y="0"/>
                  </a:lnTo>
                  <a:close/>
                  <a:moveTo>
                    <a:pt x="375920" y="0"/>
                  </a:moveTo>
                  <a:lnTo>
                    <a:pt x="303530" y="0"/>
                  </a:lnTo>
                  <a:lnTo>
                    <a:pt x="0" y="303530"/>
                  </a:lnTo>
                  <a:lnTo>
                    <a:pt x="0" y="375920"/>
                  </a:lnTo>
                  <a:lnTo>
                    <a:pt x="375920" y="0"/>
                  </a:lnTo>
                  <a:close/>
                  <a:moveTo>
                    <a:pt x="1101090" y="0"/>
                  </a:moveTo>
                  <a:lnTo>
                    <a:pt x="1028700" y="0"/>
                  </a:lnTo>
                  <a:lnTo>
                    <a:pt x="0" y="1028700"/>
                  </a:lnTo>
                  <a:lnTo>
                    <a:pt x="0" y="1101090"/>
                  </a:lnTo>
                  <a:lnTo>
                    <a:pt x="1101090" y="0"/>
                  </a:lnTo>
                  <a:close/>
                  <a:moveTo>
                    <a:pt x="2653030" y="0"/>
                  </a:moveTo>
                  <a:lnTo>
                    <a:pt x="2623820" y="0"/>
                  </a:lnTo>
                  <a:lnTo>
                    <a:pt x="0" y="2623820"/>
                  </a:lnTo>
                  <a:lnTo>
                    <a:pt x="0" y="2653030"/>
                  </a:lnTo>
                  <a:lnTo>
                    <a:pt x="43180" y="2653030"/>
                  </a:lnTo>
                  <a:lnTo>
                    <a:pt x="2653030" y="43180"/>
                  </a:lnTo>
                  <a:lnTo>
                    <a:pt x="2653030" y="0"/>
                  </a:lnTo>
                  <a:close/>
                  <a:moveTo>
                    <a:pt x="520700" y="0"/>
                  </a:moveTo>
                  <a:lnTo>
                    <a:pt x="448310" y="0"/>
                  </a:lnTo>
                  <a:lnTo>
                    <a:pt x="0" y="448310"/>
                  </a:lnTo>
                  <a:lnTo>
                    <a:pt x="0" y="520700"/>
                  </a:lnTo>
                  <a:lnTo>
                    <a:pt x="520700" y="0"/>
                  </a:lnTo>
                  <a:close/>
                  <a:moveTo>
                    <a:pt x="85090" y="0"/>
                  </a:moveTo>
                  <a:lnTo>
                    <a:pt x="12700" y="0"/>
                  </a:lnTo>
                  <a:lnTo>
                    <a:pt x="0" y="12700"/>
                  </a:lnTo>
                  <a:lnTo>
                    <a:pt x="0" y="85090"/>
                  </a:lnTo>
                  <a:lnTo>
                    <a:pt x="85090" y="0"/>
                  </a:lnTo>
                  <a:close/>
                  <a:moveTo>
                    <a:pt x="231140" y="0"/>
                  </a:moveTo>
                  <a:lnTo>
                    <a:pt x="158750" y="0"/>
                  </a:lnTo>
                  <a:lnTo>
                    <a:pt x="0" y="157480"/>
                  </a:lnTo>
                  <a:lnTo>
                    <a:pt x="0" y="229870"/>
                  </a:lnTo>
                  <a:lnTo>
                    <a:pt x="231140" y="0"/>
                  </a:lnTo>
                  <a:close/>
                  <a:moveTo>
                    <a:pt x="0" y="956310"/>
                  </a:moveTo>
                  <a:lnTo>
                    <a:pt x="956310" y="0"/>
                  </a:lnTo>
                  <a:lnTo>
                    <a:pt x="883920" y="0"/>
                  </a:lnTo>
                  <a:lnTo>
                    <a:pt x="0" y="882650"/>
                  </a:lnTo>
                  <a:lnTo>
                    <a:pt x="0" y="956310"/>
                  </a:lnTo>
                  <a:close/>
                  <a:moveTo>
                    <a:pt x="665480" y="0"/>
                  </a:moveTo>
                  <a:lnTo>
                    <a:pt x="593090" y="0"/>
                  </a:lnTo>
                  <a:lnTo>
                    <a:pt x="0" y="593090"/>
                  </a:lnTo>
                  <a:lnTo>
                    <a:pt x="0" y="665480"/>
                  </a:lnTo>
                  <a:lnTo>
                    <a:pt x="665480" y="0"/>
                  </a:lnTo>
                  <a:close/>
                  <a:moveTo>
                    <a:pt x="810260" y="0"/>
                  </a:moveTo>
                  <a:lnTo>
                    <a:pt x="737870" y="0"/>
                  </a:lnTo>
                  <a:lnTo>
                    <a:pt x="0" y="737870"/>
                  </a:lnTo>
                  <a:lnTo>
                    <a:pt x="0" y="810260"/>
                  </a:lnTo>
                  <a:lnTo>
                    <a:pt x="810260" y="0"/>
                  </a:lnTo>
                  <a:close/>
                  <a:moveTo>
                    <a:pt x="1971040" y="0"/>
                  </a:moveTo>
                  <a:lnTo>
                    <a:pt x="1898650" y="0"/>
                  </a:lnTo>
                  <a:lnTo>
                    <a:pt x="0" y="1898650"/>
                  </a:lnTo>
                  <a:lnTo>
                    <a:pt x="0" y="1971040"/>
                  </a:lnTo>
                  <a:lnTo>
                    <a:pt x="1971040" y="0"/>
                  </a:lnTo>
                  <a:close/>
                  <a:moveTo>
                    <a:pt x="2653030" y="1783080"/>
                  </a:moveTo>
                  <a:lnTo>
                    <a:pt x="2653030" y="1710690"/>
                  </a:lnTo>
                  <a:lnTo>
                    <a:pt x="1710690" y="2653030"/>
                  </a:lnTo>
                  <a:lnTo>
                    <a:pt x="1783080" y="2653030"/>
                  </a:lnTo>
                  <a:lnTo>
                    <a:pt x="2653030" y="1783080"/>
                  </a:lnTo>
                  <a:close/>
                  <a:moveTo>
                    <a:pt x="2653030" y="1927860"/>
                  </a:moveTo>
                  <a:lnTo>
                    <a:pt x="2653030" y="1855470"/>
                  </a:lnTo>
                  <a:lnTo>
                    <a:pt x="1855470" y="2653030"/>
                  </a:lnTo>
                  <a:lnTo>
                    <a:pt x="1927860" y="2653030"/>
                  </a:lnTo>
                  <a:lnTo>
                    <a:pt x="2653030" y="1927860"/>
                  </a:lnTo>
                  <a:close/>
                  <a:moveTo>
                    <a:pt x="2653030" y="2072640"/>
                  </a:moveTo>
                  <a:lnTo>
                    <a:pt x="2653030" y="2000250"/>
                  </a:lnTo>
                  <a:lnTo>
                    <a:pt x="2000250" y="2653030"/>
                  </a:lnTo>
                  <a:lnTo>
                    <a:pt x="2072640" y="2653030"/>
                  </a:lnTo>
                  <a:lnTo>
                    <a:pt x="2653030" y="2072640"/>
                  </a:lnTo>
                  <a:close/>
                  <a:moveTo>
                    <a:pt x="2653030" y="1638300"/>
                  </a:moveTo>
                  <a:lnTo>
                    <a:pt x="2653030" y="1565910"/>
                  </a:lnTo>
                  <a:lnTo>
                    <a:pt x="1564640" y="2654300"/>
                  </a:lnTo>
                  <a:lnTo>
                    <a:pt x="1637030" y="2654300"/>
                  </a:lnTo>
                  <a:lnTo>
                    <a:pt x="2653030" y="1638300"/>
                  </a:lnTo>
                  <a:close/>
                  <a:moveTo>
                    <a:pt x="2217420" y="2653030"/>
                  </a:moveTo>
                  <a:lnTo>
                    <a:pt x="2653030" y="2217420"/>
                  </a:lnTo>
                  <a:lnTo>
                    <a:pt x="2653030" y="2145030"/>
                  </a:lnTo>
                  <a:lnTo>
                    <a:pt x="2145030" y="2653030"/>
                  </a:lnTo>
                  <a:lnTo>
                    <a:pt x="2217420" y="2653030"/>
                  </a:lnTo>
                  <a:close/>
                  <a:moveTo>
                    <a:pt x="2653030" y="2580640"/>
                  </a:moveTo>
                  <a:lnTo>
                    <a:pt x="2580640" y="2653030"/>
                  </a:lnTo>
                  <a:lnTo>
                    <a:pt x="2653030" y="2653030"/>
                  </a:lnTo>
                  <a:lnTo>
                    <a:pt x="2653030" y="2580640"/>
                  </a:lnTo>
                  <a:close/>
                  <a:moveTo>
                    <a:pt x="2653030" y="2508250"/>
                  </a:moveTo>
                  <a:lnTo>
                    <a:pt x="2653030" y="2435860"/>
                  </a:lnTo>
                  <a:lnTo>
                    <a:pt x="2435860" y="2653030"/>
                  </a:lnTo>
                  <a:lnTo>
                    <a:pt x="2508250" y="2653030"/>
                  </a:lnTo>
                  <a:lnTo>
                    <a:pt x="2653030" y="2508250"/>
                  </a:lnTo>
                  <a:close/>
                  <a:moveTo>
                    <a:pt x="2653030" y="2363470"/>
                  </a:moveTo>
                  <a:lnTo>
                    <a:pt x="2653030" y="2291080"/>
                  </a:lnTo>
                  <a:lnTo>
                    <a:pt x="2291080" y="2653030"/>
                  </a:lnTo>
                  <a:lnTo>
                    <a:pt x="2363470" y="2653030"/>
                  </a:lnTo>
                  <a:lnTo>
                    <a:pt x="2653030" y="2363470"/>
                  </a:lnTo>
                  <a:close/>
                  <a:moveTo>
                    <a:pt x="2653030" y="1492250"/>
                  </a:moveTo>
                  <a:lnTo>
                    <a:pt x="2653030" y="1419860"/>
                  </a:lnTo>
                  <a:lnTo>
                    <a:pt x="1419860" y="2653030"/>
                  </a:lnTo>
                  <a:lnTo>
                    <a:pt x="1492250" y="2653030"/>
                  </a:lnTo>
                  <a:lnTo>
                    <a:pt x="2653030" y="1492250"/>
                  </a:lnTo>
                  <a:close/>
                  <a:moveTo>
                    <a:pt x="2653030" y="187960"/>
                  </a:moveTo>
                  <a:lnTo>
                    <a:pt x="2653030" y="115570"/>
                  </a:lnTo>
                  <a:lnTo>
                    <a:pt x="115570" y="2653030"/>
                  </a:lnTo>
                  <a:lnTo>
                    <a:pt x="187960" y="2653030"/>
                  </a:lnTo>
                  <a:lnTo>
                    <a:pt x="2653030" y="187960"/>
                  </a:lnTo>
                  <a:close/>
                  <a:moveTo>
                    <a:pt x="2653030" y="622300"/>
                  </a:moveTo>
                  <a:lnTo>
                    <a:pt x="2653030" y="549910"/>
                  </a:lnTo>
                  <a:lnTo>
                    <a:pt x="549910" y="2653030"/>
                  </a:lnTo>
                  <a:lnTo>
                    <a:pt x="622300" y="2653030"/>
                  </a:lnTo>
                  <a:lnTo>
                    <a:pt x="2653030" y="622300"/>
                  </a:lnTo>
                  <a:close/>
                  <a:moveTo>
                    <a:pt x="2653030" y="477520"/>
                  </a:moveTo>
                  <a:lnTo>
                    <a:pt x="2653030" y="405130"/>
                  </a:lnTo>
                  <a:lnTo>
                    <a:pt x="405130" y="2653030"/>
                  </a:lnTo>
                  <a:lnTo>
                    <a:pt x="477520" y="2653030"/>
                  </a:lnTo>
                  <a:lnTo>
                    <a:pt x="2653030" y="477520"/>
                  </a:lnTo>
                  <a:close/>
                  <a:moveTo>
                    <a:pt x="2653030" y="1347470"/>
                  </a:moveTo>
                  <a:lnTo>
                    <a:pt x="2653030" y="1275080"/>
                  </a:lnTo>
                  <a:lnTo>
                    <a:pt x="1275080" y="2653030"/>
                  </a:lnTo>
                  <a:lnTo>
                    <a:pt x="1347470" y="2653030"/>
                  </a:lnTo>
                  <a:lnTo>
                    <a:pt x="2653030" y="1347470"/>
                  </a:lnTo>
                  <a:close/>
                  <a:moveTo>
                    <a:pt x="2653030" y="767080"/>
                  </a:moveTo>
                  <a:lnTo>
                    <a:pt x="2653030" y="694690"/>
                  </a:lnTo>
                  <a:lnTo>
                    <a:pt x="694690" y="2653030"/>
                  </a:lnTo>
                  <a:lnTo>
                    <a:pt x="767080" y="2653030"/>
                  </a:lnTo>
                  <a:lnTo>
                    <a:pt x="2653030" y="767080"/>
                  </a:lnTo>
                  <a:close/>
                  <a:moveTo>
                    <a:pt x="2653030" y="332740"/>
                  </a:moveTo>
                  <a:lnTo>
                    <a:pt x="2653030" y="260350"/>
                  </a:lnTo>
                  <a:lnTo>
                    <a:pt x="260350" y="2653030"/>
                  </a:lnTo>
                  <a:lnTo>
                    <a:pt x="332740" y="2653030"/>
                  </a:lnTo>
                  <a:lnTo>
                    <a:pt x="2653030" y="332740"/>
                  </a:lnTo>
                  <a:close/>
                  <a:moveTo>
                    <a:pt x="2653030" y="1202690"/>
                  </a:moveTo>
                  <a:lnTo>
                    <a:pt x="2653030" y="1130300"/>
                  </a:lnTo>
                  <a:lnTo>
                    <a:pt x="1130300" y="2653030"/>
                  </a:lnTo>
                  <a:lnTo>
                    <a:pt x="1202690" y="2653030"/>
                  </a:lnTo>
                  <a:lnTo>
                    <a:pt x="2653030" y="1202690"/>
                  </a:lnTo>
                  <a:close/>
                  <a:moveTo>
                    <a:pt x="2653030" y="913130"/>
                  </a:moveTo>
                  <a:lnTo>
                    <a:pt x="2653030" y="840740"/>
                  </a:lnTo>
                  <a:lnTo>
                    <a:pt x="840740" y="2653030"/>
                  </a:lnTo>
                  <a:lnTo>
                    <a:pt x="913130" y="2653030"/>
                  </a:lnTo>
                  <a:lnTo>
                    <a:pt x="2653030" y="913130"/>
                  </a:lnTo>
                  <a:close/>
                  <a:moveTo>
                    <a:pt x="2653030" y="1057910"/>
                  </a:moveTo>
                  <a:lnTo>
                    <a:pt x="2653030" y="985520"/>
                  </a:lnTo>
                  <a:lnTo>
                    <a:pt x="985520" y="2653030"/>
                  </a:lnTo>
                  <a:lnTo>
                    <a:pt x="1057910" y="2653030"/>
                  </a:lnTo>
                  <a:lnTo>
                    <a:pt x="2653030" y="1057910"/>
                  </a:lnTo>
                  <a:close/>
                </a:path>
              </a:pathLst>
            </a:custGeom>
            <a:solidFill>
              <a:srgbClr val="1B75BC"/>
            </a:solidFill>
          </p:spPr>
        </p:sp>
      </p:grpSp>
      <p:sp>
        <p:nvSpPr>
          <p:cNvPr id="13" name="AutoShape 13"/>
          <p:cNvSpPr/>
          <p:nvPr/>
        </p:nvSpPr>
        <p:spPr>
          <a:xfrm>
            <a:off x="15423302" y="-1028700"/>
            <a:ext cx="3048000" cy="8229600"/>
          </a:xfrm>
          <a:prstGeom prst="rect">
            <a:avLst/>
          </a:prstGeom>
          <a:solidFill>
            <a:srgbClr val="1B75BC"/>
          </a:solidFill>
        </p:spPr>
      </p:sp>
      <p:pic>
        <p:nvPicPr>
          <p:cNvPr id="14" name="Picture 14"/>
          <p:cNvPicPr>
            <a:picLocks noChangeAspect="1"/>
          </p:cNvPicPr>
          <p:nvPr/>
        </p:nvPicPr>
        <p:blipFill>
          <a:blip r:embed="rId5"/>
          <a:srcRect/>
          <a:stretch>
            <a:fillRect/>
          </a:stretch>
        </p:blipFill>
        <p:spPr>
          <a:xfrm>
            <a:off x="16616096" y="7799146"/>
            <a:ext cx="1286409" cy="2091722"/>
          </a:xfrm>
          <a:prstGeom prst="rect">
            <a:avLst/>
          </a:prstGeom>
        </p:spPr>
      </p:pic>
      <p:sp>
        <p:nvSpPr>
          <p:cNvPr id="15" name="Rectangle 14"/>
          <p:cNvSpPr/>
          <p:nvPr/>
        </p:nvSpPr>
        <p:spPr>
          <a:xfrm>
            <a:off x="18288000" y="-1170876"/>
            <a:ext cx="1984917" cy="12305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will the 87</a:t>
            </a:r>
            <a:r>
              <a:rPr lang="en-US" b="1" baseline="30000" dirty="0" smtClean="0"/>
              <a:t>th</a:t>
            </a:r>
            <a:r>
              <a:rPr lang="en-US" b="1" dirty="0" smtClean="0"/>
              <a:t> Legislative Session look like?</a:t>
            </a:r>
            <a:endParaRPr lang="en-US" b="1" dirty="0"/>
          </a:p>
        </p:txBody>
      </p:sp>
      <p:sp>
        <p:nvSpPr>
          <p:cNvPr id="3" name="Content Placeholder 2"/>
          <p:cNvSpPr>
            <a:spLocks noGrp="1"/>
          </p:cNvSpPr>
          <p:nvPr>
            <p:ph idx="1"/>
          </p:nvPr>
        </p:nvSpPr>
        <p:spPr>
          <a:xfrm>
            <a:off x="2115040" y="2504465"/>
            <a:ext cx="8154374" cy="6931023"/>
          </a:xfrm>
        </p:spPr>
        <p:txBody>
          <a:bodyPr>
            <a:normAutofit/>
          </a:bodyPr>
          <a:lstStyle/>
          <a:p>
            <a:pPr>
              <a:spcAft>
                <a:spcPts val="1800"/>
              </a:spcAft>
            </a:pPr>
            <a:r>
              <a:rPr lang="en-US" sz="3600" dirty="0" smtClean="0"/>
              <a:t>So far, limited time in the chambers; </a:t>
            </a:r>
            <a:r>
              <a:rPr lang="en-US" sz="3600" dirty="0" smtClean="0"/>
              <a:t>will number of hearings be limited?</a:t>
            </a:r>
            <a:endParaRPr lang="en-US" sz="3600" dirty="0" smtClean="0"/>
          </a:p>
          <a:p>
            <a:pPr>
              <a:spcAft>
                <a:spcPts val="1800"/>
              </a:spcAft>
            </a:pPr>
            <a:r>
              <a:rPr lang="en-US" sz="3600" dirty="0" smtClean="0"/>
              <a:t>Only invited virtual testimony is allowed at hearings; public testimony to be delivered in person</a:t>
            </a:r>
            <a:endParaRPr lang="en-US" sz="3600" dirty="0"/>
          </a:p>
          <a:p>
            <a:pPr>
              <a:spcAft>
                <a:spcPts val="1800"/>
              </a:spcAft>
            </a:pPr>
            <a:r>
              <a:rPr lang="en-US" sz="3600" dirty="0" smtClean="0"/>
              <a:t>Virtual advocacy</a:t>
            </a:r>
          </a:p>
          <a:p>
            <a:pPr lvl="1">
              <a:spcAft>
                <a:spcPts val="1800"/>
              </a:spcAft>
            </a:pPr>
            <a:r>
              <a:rPr lang="en-US" sz="3000" dirty="0" smtClean="0"/>
              <a:t>Limited in-person visits (appointments usually required)</a:t>
            </a:r>
          </a:p>
          <a:p>
            <a:pPr lvl="1">
              <a:spcAft>
                <a:spcPts val="1800"/>
              </a:spcAft>
            </a:pPr>
            <a:r>
              <a:rPr lang="en-US" sz="3000" dirty="0" smtClean="0"/>
              <a:t>COVID testing (or proof of vaccination) is required for Senate, not for House; individual members set policies for their offices</a:t>
            </a:r>
            <a:endParaRPr lang="en-US" sz="3000" dirty="0"/>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53077"/>
          <a:stretch/>
        </p:blipFill>
        <p:spPr>
          <a:xfrm>
            <a:off x="10392509" y="3112476"/>
            <a:ext cx="5363307" cy="5715000"/>
          </a:xfrm>
          <a:prstGeom prst="rect">
            <a:avLst/>
          </a:prstGeom>
        </p:spPr>
      </p:pic>
    </p:spTree>
    <p:extLst>
      <p:ext uri="{BB962C8B-B14F-4D97-AF65-F5344CB8AC3E}">
        <p14:creationId xmlns:p14="http://schemas.microsoft.com/office/powerpoint/2010/main" val="409226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The 87</a:t>
            </a:r>
            <a:r>
              <a:rPr lang="en-US" sz="6000" b="1" baseline="30000" dirty="0"/>
              <a:t>th</a:t>
            </a:r>
            <a:r>
              <a:rPr lang="en-US" sz="6000" b="1" dirty="0"/>
              <a:t> Legislature</a:t>
            </a:r>
          </a:p>
        </p:txBody>
      </p:sp>
      <p:sp>
        <p:nvSpPr>
          <p:cNvPr id="3" name="Content Placeholder 2"/>
          <p:cNvSpPr>
            <a:spLocks noGrp="1"/>
          </p:cNvSpPr>
          <p:nvPr>
            <p:ph idx="1"/>
          </p:nvPr>
        </p:nvSpPr>
        <p:spPr>
          <a:xfrm>
            <a:off x="1975757" y="2560319"/>
            <a:ext cx="13801770" cy="7400111"/>
          </a:xfrm>
        </p:spPr>
        <p:txBody>
          <a:bodyPr>
            <a:normAutofit/>
          </a:bodyPr>
          <a:lstStyle/>
          <a:p>
            <a:pPr>
              <a:spcAft>
                <a:spcPts val="1800"/>
              </a:spcAft>
            </a:pPr>
            <a:r>
              <a:rPr lang="en-US" sz="4000" dirty="0" smtClean="0"/>
              <a:t>2021 </a:t>
            </a:r>
            <a:r>
              <a:rPr lang="en-US" sz="4000" dirty="0"/>
              <a:t>is </a:t>
            </a:r>
            <a:r>
              <a:rPr lang="en-US" sz="4000" dirty="0" smtClean="0"/>
              <a:t>when Legislature </a:t>
            </a:r>
            <a:r>
              <a:rPr lang="en-US" sz="4000" dirty="0" smtClean="0"/>
              <a:t>must </a:t>
            </a:r>
            <a:r>
              <a:rPr lang="en-US" sz="4000" dirty="0" smtClean="0"/>
              <a:t>redistrict </a:t>
            </a:r>
            <a:r>
              <a:rPr lang="en-US" sz="4000" dirty="0"/>
              <a:t>and draw new </a:t>
            </a:r>
            <a:r>
              <a:rPr lang="en-US" sz="4000" dirty="0" smtClean="0"/>
              <a:t>maps, but that work is likel</a:t>
            </a:r>
            <a:r>
              <a:rPr lang="en-US" sz="4000" dirty="0" smtClean="0"/>
              <a:t>y to continue all summer…</a:t>
            </a:r>
          </a:p>
          <a:p>
            <a:pPr>
              <a:spcAft>
                <a:spcPts val="1800"/>
              </a:spcAft>
            </a:pPr>
            <a:r>
              <a:rPr lang="en-US" sz="4000" dirty="0" smtClean="0"/>
              <a:t>How will legislators choose to address learning loss?</a:t>
            </a:r>
          </a:p>
          <a:p>
            <a:pPr>
              <a:spcAft>
                <a:spcPts val="1800"/>
              </a:spcAft>
            </a:pPr>
            <a:r>
              <a:rPr lang="en-US" sz="4000" dirty="0" smtClean="0"/>
              <a:t>Will school district fund balances be raided?</a:t>
            </a:r>
          </a:p>
          <a:p>
            <a:pPr>
              <a:spcAft>
                <a:spcPts val="1800"/>
              </a:spcAft>
            </a:pPr>
            <a:r>
              <a:rPr lang="en-US" sz="4000" dirty="0" smtClean="0"/>
              <a:t>How will leaders address limited broadband access for students?</a:t>
            </a:r>
          </a:p>
          <a:p>
            <a:pPr>
              <a:spcAft>
                <a:spcPts val="1800"/>
              </a:spcAft>
            </a:pPr>
            <a:r>
              <a:rPr lang="en-US" sz="4000" dirty="0" smtClean="0"/>
              <a:t>What will the “HB 3 Clean-up” include?</a:t>
            </a:r>
          </a:p>
          <a:p>
            <a:pPr>
              <a:spcAft>
                <a:spcPts val="1800"/>
              </a:spcAft>
            </a:pPr>
            <a:r>
              <a:rPr lang="en-US" sz="4000" dirty="0" smtClean="0"/>
              <a:t>What about “taxpayer funded lobbying”?</a:t>
            </a:r>
            <a:endParaRPr lang="en-US" sz="4000" dirty="0"/>
          </a:p>
        </p:txBody>
      </p:sp>
    </p:spTree>
    <p:extLst>
      <p:ext uri="{BB962C8B-B14F-4D97-AF65-F5344CB8AC3E}">
        <p14:creationId xmlns:p14="http://schemas.microsoft.com/office/powerpoint/2010/main" val="533729892"/>
      </p:ext>
    </p:extLst>
  </p:cSld>
  <p:clrMapOvr>
    <a:masterClrMapping/>
  </p:clrMapOvr>
  <mc:AlternateContent xmlns:mc="http://schemas.openxmlformats.org/markup-compatibility/2006" xmlns:p14="http://schemas.microsoft.com/office/powerpoint/2010/main">
    <mc:Choice Requires="p14">
      <p:transition spd="med" p14:dur="700" advTm="42025">
        <p:fade/>
      </p:transition>
    </mc:Choice>
    <mc:Fallback xmlns="">
      <p:transition spd="med" advTm="42025">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FF3F4"/>
        </a:solidFill>
        <a:effectLst/>
      </p:bgPr>
    </p:bg>
    <p:spTree>
      <p:nvGrpSpPr>
        <p:cNvPr id="1" name=""/>
        <p:cNvGrpSpPr/>
        <p:nvPr/>
      </p:nvGrpSpPr>
      <p:grpSpPr>
        <a:xfrm>
          <a:off x="0" y="0"/>
          <a:ext cx="0" cy="0"/>
          <a:chOff x="0" y="0"/>
          <a:chExt cx="0" cy="0"/>
        </a:xfrm>
      </p:grpSpPr>
      <p:grpSp>
        <p:nvGrpSpPr>
          <p:cNvPr id="2" name="Group 2"/>
          <p:cNvGrpSpPr/>
          <p:nvPr/>
        </p:nvGrpSpPr>
        <p:grpSpPr>
          <a:xfrm>
            <a:off x="9862255" y="-114300"/>
            <a:ext cx="5372100" cy="10515600"/>
            <a:chOff x="0" y="0"/>
            <a:chExt cx="7162800" cy="14020800"/>
          </a:xfrm>
        </p:grpSpPr>
        <p:pic>
          <p:nvPicPr>
            <p:cNvPr id="3" name="Picture 3"/>
            <p:cNvPicPr>
              <a:picLocks noChangeAspect="1"/>
            </p:cNvPicPr>
            <p:nvPr/>
          </p:nvPicPr>
          <p:blipFill>
            <a:blip r:embed="rId3"/>
            <a:srcRect t="12270" b="2202"/>
            <a:stretch>
              <a:fillRect/>
            </a:stretch>
          </p:blipFill>
          <p:spPr>
            <a:xfrm>
              <a:off x="0" y="4834467"/>
              <a:ext cx="7162800" cy="9186333"/>
            </a:xfrm>
            <a:prstGeom prst="rect">
              <a:avLst/>
            </a:prstGeom>
          </p:spPr>
        </p:pic>
        <p:pic>
          <p:nvPicPr>
            <p:cNvPr id="4" name="Picture 4"/>
            <p:cNvPicPr>
              <a:picLocks noChangeAspect="1"/>
            </p:cNvPicPr>
            <p:nvPr/>
          </p:nvPicPr>
          <p:blipFill>
            <a:blip r:embed="rId4"/>
            <a:srcRect t="1815" b="1815"/>
            <a:stretch>
              <a:fillRect/>
            </a:stretch>
          </p:blipFill>
          <p:spPr>
            <a:xfrm>
              <a:off x="0" y="0"/>
              <a:ext cx="7162800" cy="4593167"/>
            </a:xfrm>
            <a:prstGeom prst="rect">
              <a:avLst/>
            </a:prstGeom>
          </p:spPr>
        </p:pic>
      </p:grpSp>
      <p:sp>
        <p:nvSpPr>
          <p:cNvPr id="5" name="AutoShape 5"/>
          <p:cNvSpPr/>
          <p:nvPr/>
        </p:nvSpPr>
        <p:spPr>
          <a:xfrm>
            <a:off x="-914400" y="-285750"/>
            <a:ext cx="10591800" cy="10858500"/>
          </a:xfrm>
          <a:prstGeom prst="rect">
            <a:avLst/>
          </a:prstGeom>
          <a:solidFill>
            <a:srgbClr val="1B75BC"/>
          </a:solidFill>
        </p:spPr>
      </p:sp>
      <p:grpSp>
        <p:nvGrpSpPr>
          <p:cNvPr id="6" name="Group 6"/>
          <p:cNvGrpSpPr/>
          <p:nvPr/>
        </p:nvGrpSpPr>
        <p:grpSpPr>
          <a:xfrm>
            <a:off x="1028700" y="2657122"/>
            <a:ext cx="7576255" cy="6263461"/>
            <a:chOff x="0" y="-9525"/>
            <a:chExt cx="10101673" cy="8351280"/>
          </a:xfrm>
        </p:grpSpPr>
        <p:sp>
          <p:nvSpPr>
            <p:cNvPr id="7" name="TextBox 7"/>
            <p:cNvSpPr txBox="1"/>
            <p:nvPr/>
          </p:nvSpPr>
          <p:spPr>
            <a:xfrm>
              <a:off x="0" y="-9525"/>
              <a:ext cx="10101673" cy="1641475"/>
            </a:xfrm>
            <a:prstGeom prst="rect">
              <a:avLst/>
            </a:prstGeom>
          </p:spPr>
          <p:txBody>
            <a:bodyPr lIns="0" tIns="0" rIns="0" bIns="0" rtlCol="0" anchor="t">
              <a:spAutoFit/>
            </a:bodyPr>
            <a:lstStyle/>
            <a:p>
              <a:pPr>
                <a:lnSpc>
                  <a:spcPts val="9600"/>
                </a:lnSpc>
              </a:pPr>
              <a:r>
                <a:rPr lang="en-US" sz="8000" b="1" dirty="0">
                  <a:solidFill>
                    <a:srgbClr val="EFF3F4"/>
                  </a:solidFill>
                  <a:latin typeface="+mj-lt"/>
                </a:rPr>
                <a:t>Questions?</a:t>
              </a:r>
            </a:p>
          </p:txBody>
        </p:sp>
        <p:sp>
          <p:nvSpPr>
            <p:cNvPr id="8" name="TextBox 8"/>
            <p:cNvSpPr txBox="1"/>
            <p:nvPr/>
          </p:nvSpPr>
          <p:spPr>
            <a:xfrm>
              <a:off x="0" y="2141704"/>
              <a:ext cx="9492077" cy="657225"/>
            </a:xfrm>
            <a:prstGeom prst="rect">
              <a:avLst/>
            </a:prstGeom>
          </p:spPr>
          <p:txBody>
            <a:bodyPr lIns="0" tIns="0" rIns="0" bIns="0" rtlCol="0" anchor="t">
              <a:spAutoFit/>
            </a:bodyPr>
            <a:lstStyle/>
            <a:p>
              <a:pPr>
                <a:lnSpc>
                  <a:spcPts val="3840"/>
                </a:lnSpc>
              </a:pPr>
              <a:endParaRPr dirty="0"/>
            </a:p>
          </p:txBody>
        </p:sp>
        <p:sp>
          <p:nvSpPr>
            <p:cNvPr id="9" name="TextBox 9"/>
            <p:cNvSpPr txBox="1"/>
            <p:nvPr/>
          </p:nvSpPr>
          <p:spPr>
            <a:xfrm>
              <a:off x="0" y="4751029"/>
              <a:ext cx="9492077" cy="3590726"/>
            </a:xfrm>
            <a:prstGeom prst="rect">
              <a:avLst/>
            </a:prstGeom>
          </p:spPr>
          <p:txBody>
            <a:bodyPr lIns="0" tIns="0" rIns="0" bIns="0" rtlCol="0" anchor="t">
              <a:spAutoFit/>
            </a:bodyPr>
            <a:lstStyle/>
            <a:p>
              <a:pPr>
                <a:lnSpc>
                  <a:spcPts val="4199"/>
                </a:lnSpc>
              </a:pPr>
              <a:r>
                <a:rPr lang="en-US" sz="3600" spc="56" dirty="0">
                  <a:solidFill>
                    <a:srgbClr val="EFF3F4"/>
                  </a:solidFill>
                  <a:latin typeface="+mj-lt"/>
                </a:rPr>
                <a:t>Christy Rome</a:t>
              </a:r>
            </a:p>
            <a:p>
              <a:pPr>
                <a:lnSpc>
                  <a:spcPts val="4199"/>
                </a:lnSpc>
              </a:pPr>
              <a:r>
                <a:rPr lang="en-US" sz="3200" spc="55" dirty="0">
                  <a:solidFill>
                    <a:srgbClr val="EFF3F4"/>
                  </a:solidFill>
                  <a:latin typeface="+mj-lt"/>
                </a:rPr>
                <a:t>Executive Director</a:t>
              </a:r>
            </a:p>
            <a:p>
              <a:pPr>
                <a:lnSpc>
                  <a:spcPts val="4199"/>
                </a:lnSpc>
              </a:pPr>
              <a:r>
                <a:rPr lang="en-US" sz="3200" spc="55" dirty="0">
                  <a:solidFill>
                    <a:srgbClr val="EFF3F4"/>
                  </a:solidFill>
                  <a:latin typeface="+mj-lt"/>
                </a:rPr>
                <a:t>Texas School Coalition</a:t>
              </a:r>
            </a:p>
            <a:p>
              <a:pPr>
                <a:lnSpc>
                  <a:spcPts val="4199"/>
                </a:lnSpc>
              </a:pPr>
              <a:r>
                <a:rPr lang="en-US" sz="3200" spc="55" dirty="0">
                  <a:solidFill>
                    <a:srgbClr val="EFF3F4"/>
                  </a:solidFill>
                  <a:latin typeface="+mj-lt"/>
                </a:rPr>
                <a:t>christy@txsc.org</a:t>
              </a:r>
            </a:p>
            <a:p>
              <a:pPr>
                <a:lnSpc>
                  <a:spcPts val="4200"/>
                </a:lnSpc>
              </a:pPr>
              <a:r>
                <a:rPr lang="en-US" sz="3200" spc="55" dirty="0" smtClean="0">
                  <a:solidFill>
                    <a:srgbClr val="EFF3F4"/>
                  </a:solidFill>
                  <a:latin typeface="+mj-lt"/>
                </a:rPr>
                <a:t>512-732-9072</a:t>
              </a:r>
              <a:endParaRPr lang="en-US" sz="3200" spc="55" dirty="0">
                <a:solidFill>
                  <a:srgbClr val="EFF3F4"/>
                </a:solidFill>
                <a:latin typeface="+mj-lt"/>
              </a:endParaRPr>
            </a:p>
          </p:txBody>
        </p:sp>
        <p:sp>
          <p:nvSpPr>
            <p:cNvPr id="10" name="AutoShape 10"/>
            <p:cNvSpPr/>
            <p:nvPr/>
          </p:nvSpPr>
          <p:spPr>
            <a:xfrm>
              <a:off x="0" y="3710940"/>
              <a:ext cx="1524000" cy="152400"/>
            </a:xfrm>
            <a:prstGeom prst="rect">
              <a:avLst/>
            </a:prstGeom>
            <a:solidFill>
              <a:srgbClr val="EFF3F4"/>
            </a:solidFill>
          </p:spPr>
        </p:sp>
      </p:grpSp>
      <p:grpSp>
        <p:nvGrpSpPr>
          <p:cNvPr id="11" name="Group 11"/>
          <p:cNvGrpSpPr>
            <a:grpSpLocks noChangeAspect="1"/>
          </p:cNvGrpSpPr>
          <p:nvPr/>
        </p:nvGrpSpPr>
        <p:grpSpPr>
          <a:xfrm>
            <a:off x="15423302" y="7384202"/>
            <a:ext cx="3748195" cy="3748195"/>
            <a:chOff x="0" y="0"/>
            <a:chExt cx="2653030" cy="2653030"/>
          </a:xfrm>
        </p:grpSpPr>
        <p:sp>
          <p:nvSpPr>
            <p:cNvPr id="12" name="Freeform 12"/>
            <p:cNvSpPr/>
            <p:nvPr/>
          </p:nvSpPr>
          <p:spPr>
            <a:xfrm>
              <a:off x="0" y="0"/>
              <a:ext cx="2653030" cy="2654300"/>
            </a:xfrm>
            <a:custGeom>
              <a:avLst/>
              <a:gdLst/>
              <a:ahLst/>
              <a:cxnLst/>
              <a:rect l="l" t="t" r="r" b="b"/>
              <a:pathLst>
                <a:path w="2653030" h="2654300">
                  <a:moveTo>
                    <a:pt x="0" y="1535430"/>
                  </a:moveTo>
                  <a:lnTo>
                    <a:pt x="0" y="1463040"/>
                  </a:lnTo>
                  <a:lnTo>
                    <a:pt x="1463040" y="0"/>
                  </a:lnTo>
                  <a:lnTo>
                    <a:pt x="1535430" y="0"/>
                  </a:lnTo>
                  <a:lnTo>
                    <a:pt x="0" y="1535430"/>
                  </a:lnTo>
                  <a:close/>
                  <a:moveTo>
                    <a:pt x="1681480" y="0"/>
                  </a:moveTo>
                  <a:lnTo>
                    <a:pt x="1609090" y="0"/>
                  </a:lnTo>
                  <a:lnTo>
                    <a:pt x="0" y="1607820"/>
                  </a:lnTo>
                  <a:lnTo>
                    <a:pt x="0" y="1680210"/>
                  </a:lnTo>
                  <a:lnTo>
                    <a:pt x="1681480" y="0"/>
                  </a:lnTo>
                  <a:close/>
                  <a:moveTo>
                    <a:pt x="1390650" y="0"/>
                  </a:moveTo>
                  <a:lnTo>
                    <a:pt x="1318260" y="0"/>
                  </a:lnTo>
                  <a:lnTo>
                    <a:pt x="0" y="1318260"/>
                  </a:lnTo>
                  <a:lnTo>
                    <a:pt x="0" y="1390650"/>
                  </a:lnTo>
                  <a:lnTo>
                    <a:pt x="1390650" y="0"/>
                  </a:lnTo>
                  <a:close/>
                  <a:moveTo>
                    <a:pt x="1245870" y="0"/>
                  </a:moveTo>
                  <a:lnTo>
                    <a:pt x="1173480" y="0"/>
                  </a:lnTo>
                  <a:lnTo>
                    <a:pt x="0" y="1173480"/>
                  </a:lnTo>
                  <a:lnTo>
                    <a:pt x="0" y="1245870"/>
                  </a:lnTo>
                  <a:lnTo>
                    <a:pt x="1245870" y="0"/>
                  </a:lnTo>
                  <a:close/>
                  <a:moveTo>
                    <a:pt x="1826260" y="0"/>
                  </a:moveTo>
                  <a:lnTo>
                    <a:pt x="1753870" y="0"/>
                  </a:lnTo>
                  <a:lnTo>
                    <a:pt x="0" y="1753870"/>
                  </a:lnTo>
                  <a:lnTo>
                    <a:pt x="0" y="1826260"/>
                  </a:lnTo>
                  <a:lnTo>
                    <a:pt x="1826260" y="0"/>
                  </a:lnTo>
                  <a:close/>
                  <a:moveTo>
                    <a:pt x="2260600" y="0"/>
                  </a:moveTo>
                  <a:lnTo>
                    <a:pt x="2188210" y="0"/>
                  </a:lnTo>
                  <a:lnTo>
                    <a:pt x="0" y="2188210"/>
                  </a:lnTo>
                  <a:lnTo>
                    <a:pt x="0" y="2260600"/>
                  </a:lnTo>
                  <a:lnTo>
                    <a:pt x="2260600" y="0"/>
                  </a:lnTo>
                  <a:close/>
                  <a:moveTo>
                    <a:pt x="2551430" y="0"/>
                  </a:moveTo>
                  <a:lnTo>
                    <a:pt x="2479040" y="0"/>
                  </a:lnTo>
                  <a:lnTo>
                    <a:pt x="0" y="2479040"/>
                  </a:lnTo>
                  <a:lnTo>
                    <a:pt x="0" y="2551430"/>
                  </a:lnTo>
                  <a:lnTo>
                    <a:pt x="2551430" y="0"/>
                  </a:lnTo>
                  <a:close/>
                  <a:moveTo>
                    <a:pt x="2405380" y="0"/>
                  </a:moveTo>
                  <a:lnTo>
                    <a:pt x="2332990" y="0"/>
                  </a:lnTo>
                  <a:lnTo>
                    <a:pt x="0" y="2332990"/>
                  </a:lnTo>
                  <a:lnTo>
                    <a:pt x="0" y="2405380"/>
                  </a:lnTo>
                  <a:lnTo>
                    <a:pt x="2405380" y="0"/>
                  </a:lnTo>
                  <a:close/>
                  <a:moveTo>
                    <a:pt x="2115820" y="0"/>
                  </a:moveTo>
                  <a:lnTo>
                    <a:pt x="2043430" y="0"/>
                  </a:lnTo>
                  <a:lnTo>
                    <a:pt x="0" y="2043430"/>
                  </a:lnTo>
                  <a:lnTo>
                    <a:pt x="0" y="2115820"/>
                  </a:lnTo>
                  <a:lnTo>
                    <a:pt x="2115820" y="0"/>
                  </a:lnTo>
                  <a:close/>
                  <a:moveTo>
                    <a:pt x="375920" y="0"/>
                  </a:moveTo>
                  <a:lnTo>
                    <a:pt x="303530" y="0"/>
                  </a:lnTo>
                  <a:lnTo>
                    <a:pt x="0" y="303530"/>
                  </a:lnTo>
                  <a:lnTo>
                    <a:pt x="0" y="375920"/>
                  </a:lnTo>
                  <a:lnTo>
                    <a:pt x="375920" y="0"/>
                  </a:lnTo>
                  <a:close/>
                  <a:moveTo>
                    <a:pt x="1101090" y="0"/>
                  </a:moveTo>
                  <a:lnTo>
                    <a:pt x="1028700" y="0"/>
                  </a:lnTo>
                  <a:lnTo>
                    <a:pt x="0" y="1028700"/>
                  </a:lnTo>
                  <a:lnTo>
                    <a:pt x="0" y="1101090"/>
                  </a:lnTo>
                  <a:lnTo>
                    <a:pt x="1101090" y="0"/>
                  </a:lnTo>
                  <a:close/>
                  <a:moveTo>
                    <a:pt x="2653030" y="0"/>
                  </a:moveTo>
                  <a:lnTo>
                    <a:pt x="2623820" y="0"/>
                  </a:lnTo>
                  <a:lnTo>
                    <a:pt x="0" y="2623820"/>
                  </a:lnTo>
                  <a:lnTo>
                    <a:pt x="0" y="2653030"/>
                  </a:lnTo>
                  <a:lnTo>
                    <a:pt x="43180" y="2653030"/>
                  </a:lnTo>
                  <a:lnTo>
                    <a:pt x="2653030" y="43180"/>
                  </a:lnTo>
                  <a:lnTo>
                    <a:pt x="2653030" y="0"/>
                  </a:lnTo>
                  <a:close/>
                  <a:moveTo>
                    <a:pt x="520700" y="0"/>
                  </a:moveTo>
                  <a:lnTo>
                    <a:pt x="448310" y="0"/>
                  </a:lnTo>
                  <a:lnTo>
                    <a:pt x="0" y="448310"/>
                  </a:lnTo>
                  <a:lnTo>
                    <a:pt x="0" y="520700"/>
                  </a:lnTo>
                  <a:lnTo>
                    <a:pt x="520700" y="0"/>
                  </a:lnTo>
                  <a:close/>
                  <a:moveTo>
                    <a:pt x="85090" y="0"/>
                  </a:moveTo>
                  <a:lnTo>
                    <a:pt x="12700" y="0"/>
                  </a:lnTo>
                  <a:lnTo>
                    <a:pt x="0" y="12700"/>
                  </a:lnTo>
                  <a:lnTo>
                    <a:pt x="0" y="85090"/>
                  </a:lnTo>
                  <a:lnTo>
                    <a:pt x="85090" y="0"/>
                  </a:lnTo>
                  <a:close/>
                  <a:moveTo>
                    <a:pt x="231140" y="0"/>
                  </a:moveTo>
                  <a:lnTo>
                    <a:pt x="158750" y="0"/>
                  </a:lnTo>
                  <a:lnTo>
                    <a:pt x="0" y="157480"/>
                  </a:lnTo>
                  <a:lnTo>
                    <a:pt x="0" y="229870"/>
                  </a:lnTo>
                  <a:lnTo>
                    <a:pt x="231140" y="0"/>
                  </a:lnTo>
                  <a:close/>
                  <a:moveTo>
                    <a:pt x="0" y="956310"/>
                  </a:moveTo>
                  <a:lnTo>
                    <a:pt x="956310" y="0"/>
                  </a:lnTo>
                  <a:lnTo>
                    <a:pt x="883920" y="0"/>
                  </a:lnTo>
                  <a:lnTo>
                    <a:pt x="0" y="882650"/>
                  </a:lnTo>
                  <a:lnTo>
                    <a:pt x="0" y="956310"/>
                  </a:lnTo>
                  <a:close/>
                  <a:moveTo>
                    <a:pt x="665480" y="0"/>
                  </a:moveTo>
                  <a:lnTo>
                    <a:pt x="593090" y="0"/>
                  </a:lnTo>
                  <a:lnTo>
                    <a:pt x="0" y="593090"/>
                  </a:lnTo>
                  <a:lnTo>
                    <a:pt x="0" y="665480"/>
                  </a:lnTo>
                  <a:lnTo>
                    <a:pt x="665480" y="0"/>
                  </a:lnTo>
                  <a:close/>
                  <a:moveTo>
                    <a:pt x="810260" y="0"/>
                  </a:moveTo>
                  <a:lnTo>
                    <a:pt x="737870" y="0"/>
                  </a:lnTo>
                  <a:lnTo>
                    <a:pt x="0" y="737870"/>
                  </a:lnTo>
                  <a:lnTo>
                    <a:pt x="0" y="810260"/>
                  </a:lnTo>
                  <a:lnTo>
                    <a:pt x="810260" y="0"/>
                  </a:lnTo>
                  <a:close/>
                  <a:moveTo>
                    <a:pt x="1971040" y="0"/>
                  </a:moveTo>
                  <a:lnTo>
                    <a:pt x="1898650" y="0"/>
                  </a:lnTo>
                  <a:lnTo>
                    <a:pt x="0" y="1898650"/>
                  </a:lnTo>
                  <a:lnTo>
                    <a:pt x="0" y="1971040"/>
                  </a:lnTo>
                  <a:lnTo>
                    <a:pt x="1971040" y="0"/>
                  </a:lnTo>
                  <a:close/>
                  <a:moveTo>
                    <a:pt x="2653030" y="1783080"/>
                  </a:moveTo>
                  <a:lnTo>
                    <a:pt x="2653030" y="1710690"/>
                  </a:lnTo>
                  <a:lnTo>
                    <a:pt x="1710690" y="2653030"/>
                  </a:lnTo>
                  <a:lnTo>
                    <a:pt x="1783080" y="2653030"/>
                  </a:lnTo>
                  <a:lnTo>
                    <a:pt x="2653030" y="1783080"/>
                  </a:lnTo>
                  <a:close/>
                  <a:moveTo>
                    <a:pt x="2653030" y="1927860"/>
                  </a:moveTo>
                  <a:lnTo>
                    <a:pt x="2653030" y="1855470"/>
                  </a:lnTo>
                  <a:lnTo>
                    <a:pt x="1855470" y="2653030"/>
                  </a:lnTo>
                  <a:lnTo>
                    <a:pt x="1927860" y="2653030"/>
                  </a:lnTo>
                  <a:lnTo>
                    <a:pt x="2653030" y="1927860"/>
                  </a:lnTo>
                  <a:close/>
                  <a:moveTo>
                    <a:pt x="2653030" y="2072640"/>
                  </a:moveTo>
                  <a:lnTo>
                    <a:pt x="2653030" y="2000250"/>
                  </a:lnTo>
                  <a:lnTo>
                    <a:pt x="2000250" y="2653030"/>
                  </a:lnTo>
                  <a:lnTo>
                    <a:pt x="2072640" y="2653030"/>
                  </a:lnTo>
                  <a:lnTo>
                    <a:pt x="2653030" y="2072640"/>
                  </a:lnTo>
                  <a:close/>
                  <a:moveTo>
                    <a:pt x="2653030" y="1638300"/>
                  </a:moveTo>
                  <a:lnTo>
                    <a:pt x="2653030" y="1565910"/>
                  </a:lnTo>
                  <a:lnTo>
                    <a:pt x="1564640" y="2654300"/>
                  </a:lnTo>
                  <a:lnTo>
                    <a:pt x="1637030" y="2654300"/>
                  </a:lnTo>
                  <a:lnTo>
                    <a:pt x="2653030" y="1638300"/>
                  </a:lnTo>
                  <a:close/>
                  <a:moveTo>
                    <a:pt x="2217420" y="2653030"/>
                  </a:moveTo>
                  <a:lnTo>
                    <a:pt x="2653030" y="2217420"/>
                  </a:lnTo>
                  <a:lnTo>
                    <a:pt x="2653030" y="2145030"/>
                  </a:lnTo>
                  <a:lnTo>
                    <a:pt x="2145030" y="2653030"/>
                  </a:lnTo>
                  <a:lnTo>
                    <a:pt x="2217420" y="2653030"/>
                  </a:lnTo>
                  <a:close/>
                  <a:moveTo>
                    <a:pt x="2653030" y="2580640"/>
                  </a:moveTo>
                  <a:lnTo>
                    <a:pt x="2580640" y="2653030"/>
                  </a:lnTo>
                  <a:lnTo>
                    <a:pt x="2653030" y="2653030"/>
                  </a:lnTo>
                  <a:lnTo>
                    <a:pt x="2653030" y="2580640"/>
                  </a:lnTo>
                  <a:close/>
                  <a:moveTo>
                    <a:pt x="2653030" y="2508250"/>
                  </a:moveTo>
                  <a:lnTo>
                    <a:pt x="2653030" y="2435860"/>
                  </a:lnTo>
                  <a:lnTo>
                    <a:pt x="2435860" y="2653030"/>
                  </a:lnTo>
                  <a:lnTo>
                    <a:pt x="2508250" y="2653030"/>
                  </a:lnTo>
                  <a:lnTo>
                    <a:pt x="2653030" y="2508250"/>
                  </a:lnTo>
                  <a:close/>
                  <a:moveTo>
                    <a:pt x="2653030" y="2363470"/>
                  </a:moveTo>
                  <a:lnTo>
                    <a:pt x="2653030" y="2291080"/>
                  </a:lnTo>
                  <a:lnTo>
                    <a:pt x="2291080" y="2653030"/>
                  </a:lnTo>
                  <a:lnTo>
                    <a:pt x="2363470" y="2653030"/>
                  </a:lnTo>
                  <a:lnTo>
                    <a:pt x="2653030" y="2363470"/>
                  </a:lnTo>
                  <a:close/>
                  <a:moveTo>
                    <a:pt x="2653030" y="1492250"/>
                  </a:moveTo>
                  <a:lnTo>
                    <a:pt x="2653030" y="1419860"/>
                  </a:lnTo>
                  <a:lnTo>
                    <a:pt x="1419860" y="2653030"/>
                  </a:lnTo>
                  <a:lnTo>
                    <a:pt x="1492250" y="2653030"/>
                  </a:lnTo>
                  <a:lnTo>
                    <a:pt x="2653030" y="1492250"/>
                  </a:lnTo>
                  <a:close/>
                  <a:moveTo>
                    <a:pt x="2653030" y="187960"/>
                  </a:moveTo>
                  <a:lnTo>
                    <a:pt x="2653030" y="115570"/>
                  </a:lnTo>
                  <a:lnTo>
                    <a:pt x="115570" y="2653030"/>
                  </a:lnTo>
                  <a:lnTo>
                    <a:pt x="187960" y="2653030"/>
                  </a:lnTo>
                  <a:lnTo>
                    <a:pt x="2653030" y="187960"/>
                  </a:lnTo>
                  <a:close/>
                  <a:moveTo>
                    <a:pt x="2653030" y="622300"/>
                  </a:moveTo>
                  <a:lnTo>
                    <a:pt x="2653030" y="549910"/>
                  </a:lnTo>
                  <a:lnTo>
                    <a:pt x="549910" y="2653030"/>
                  </a:lnTo>
                  <a:lnTo>
                    <a:pt x="622300" y="2653030"/>
                  </a:lnTo>
                  <a:lnTo>
                    <a:pt x="2653030" y="622300"/>
                  </a:lnTo>
                  <a:close/>
                  <a:moveTo>
                    <a:pt x="2653030" y="477520"/>
                  </a:moveTo>
                  <a:lnTo>
                    <a:pt x="2653030" y="405130"/>
                  </a:lnTo>
                  <a:lnTo>
                    <a:pt x="405130" y="2653030"/>
                  </a:lnTo>
                  <a:lnTo>
                    <a:pt x="477520" y="2653030"/>
                  </a:lnTo>
                  <a:lnTo>
                    <a:pt x="2653030" y="477520"/>
                  </a:lnTo>
                  <a:close/>
                  <a:moveTo>
                    <a:pt x="2653030" y="1347470"/>
                  </a:moveTo>
                  <a:lnTo>
                    <a:pt x="2653030" y="1275080"/>
                  </a:lnTo>
                  <a:lnTo>
                    <a:pt x="1275080" y="2653030"/>
                  </a:lnTo>
                  <a:lnTo>
                    <a:pt x="1347470" y="2653030"/>
                  </a:lnTo>
                  <a:lnTo>
                    <a:pt x="2653030" y="1347470"/>
                  </a:lnTo>
                  <a:close/>
                  <a:moveTo>
                    <a:pt x="2653030" y="767080"/>
                  </a:moveTo>
                  <a:lnTo>
                    <a:pt x="2653030" y="694690"/>
                  </a:lnTo>
                  <a:lnTo>
                    <a:pt x="694690" y="2653030"/>
                  </a:lnTo>
                  <a:lnTo>
                    <a:pt x="767080" y="2653030"/>
                  </a:lnTo>
                  <a:lnTo>
                    <a:pt x="2653030" y="767080"/>
                  </a:lnTo>
                  <a:close/>
                  <a:moveTo>
                    <a:pt x="2653030" y="332740"/>
                  </a:moveTo>
                  <a:lnTo>
                    <a:pt x="2653030" y="260350"/>
                  </a:lnTo>
                  <a:lnTo>
                    <a:pt x="260350" y="2653030"/>
                  </a:lnTo>
                  <a:lnTo>
                    <a:pt x="332740" y="2653030"/>
                  </a:lnTo>
                  <a:lnTo>
                    <a:pt x="2653030" y="332740"/>
                  </a:lnTo>
                  <a:close/>
                  <a:moveTo>
                    <a:pt x="2653030" y="1202690"/>
                  </a:moveTo>
                  <a:lnTo>
                    <a:pt x="2653030" y="1130300"/>
                  </a:lnTo>
                  <a:lnTo>
                    <a:pt x="1130300" y="2653030"/>
                  </a:lnTo>
                  <a:lnTo>
                    <a:pt x="1202690" y="2653030"/>
                  </a:lnTo>
                  <a:lnTo>
                    <a:pt x="2653030" y="1202690"/>
                  </a:lnTo>
                  <a:close/>
                  <a:moveTo>
                    <a:pt x="2653030" y="913130"/>
                  </a:moveTo>
                  <a:lnTo>
                    <a:pt x="2653030" y="840740"/>
                  </a:lnTo>
                  <a:lnTo>
                    <a:pt x="840740" y="2653030"/>
                  </a:lnTo>
                  <a:lnTo>
                    <a:pt x="913130" y="2653030"/>
                  </a:lnTo>
                  <a:lnTo>
                    <a:pt x="2653030" y="913130"/>
                  </a:lnTo>
                  <a:close/>
                  <a:moveTo>
                    <a:pt x="2653030" y="1057910"/>
                  </a:moveTo>
                  <a:lnTo>
                    <a:pt x="2653030" y="985520"/>
                  </a:lnTo>
                  <a:lnTo>
                    <a:pt x="985520" y="2653030"/>
                  </a:lnTo>
                  <a:lnTo>
                    <a:pt x="1057910" y="2653030"/>
                  </a:lnTo>
                  <a:lnTo>
                    <a:pt x="2653030" y="1057910"/>
                  </a:lnTo>
                  <a:close/>
                </a:path>
              </a:pathLst>
            </a:custGeom>
            <a:solidFill>
              <a:srgbClr val="1B75BC"/>
            </a:solidFill>
          </p:spPr>
        </p:sp>
      </p:grpSp>
      <p:sp>
        <p:nvSpPr>
          <p:cNvPr id="13" name="AutoShape 13"/>
          <p:cNvSpPr/>
          <p:nvPr/>
        </p:nvSpPr>
        <p:spPr>
          <a:xfrm>
            <a:off x="15423302" y="-1028700"/>
            <a:ext cx="3048000" cy="8229600"/>
          </a:xfrm>
          <a:prstGeom prst="rect">
            <a:avLst/>
          </a:prstGeom>
          <a:solidFill>
            <a:srgbClr val="1B75BC"/>
          </a:solidFill>
        </p:spPr>
      </p:sp>
      <p:pic>
        <p:nvPicPr>
          <p:cNvPr id="14" name="Picture 14"/>
          <p:cNvPicPr>
            <a:picLocks noChangeAspect="1"/>
          </p:cNvPicPr>
          <p:nvPr/>
        </p:nvPicPr>
        <p:blipFill>
          <a:blip r:embed="rId5"/>
          <a:srcRect/>
          <a:stretch>
            <a:fillRect/>
          </a:stretch>
        </p:blipFill>
        <p:spPr>
          <a:xfrm>
            <a:off x="16616096" y="7799146"/>
            <a:ext cx="1286409" cy="2091722"/>
          </a:xfrm>
          <a:prstGeom prst="rect">
            <a:avLst/>
          </a:prstGeom>
        </p:spPr>
      </p:pic>
      <p:sp>
        <p:nvSpPr>
          <p:cNvPr id="15" name="Rectangle 14"/>
          <p:cNvSpPr/>
          <p:nvPr/>
        </p:nvSpPr>
        <p:spPr>
          <a:xfrm>
            <a:off x="18288000" y="-1170876"/>
            <a:ext cx="1984917" cy="12305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Calibri"/>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1|5.5|13.8|8.7|10.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cology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Ecology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Ecology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cology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Ecology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Ecology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Office Theme">
  <a:themeElements>
    <a:clrScheme name="TASBO">
      <a:dk1>
        <a:sysClr val="windowText" lastClr="000000"/>
      </a:dk1>
      <a:lt1>
        <a:sysClr val="window" lastClr="FFFFFF"/>
      </a:lt1>
      <a:dk2>
        <a:srgbClr val="595959"/>
      </a:dk2>
      <a:lt2>
        <a:srgbClr val="EEECE1"/>
      </a:lt2>
      <a:accent1>
        <a:srgbClr val="595959"/>
      </a:accent1>
      <a:accent2>
        <a:srgbClr val="004F58"/>
      </a:accent2>
      <a:accent3>
        <a:srgbClr val="414042"/>
      </a:accent3>
      <a:accent4>
        <a:srgbClr val="8064A2"/>
      </a:accent4>
      <a:accent5>
        <a:srgbClr val="4BACC6"/>
      </a:accent5>
      <a:accent6>
        <a:srgbClr val="90251D"/>
      </a:accent6>
      <a:hlink>
        <a:srgbClr val="C00000"/>
      </a:hlink>
      <a:folHlink>
        <a:srgbClr val="004F5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Office Theme">
  <a:themeElements>
    <a:clrScheme name="TASBO">
      <a:dk1>
        <a:sysClr val="windowText" lastClr="000000"/>
      </a:dk1>
      <a:lt1>
        <a:sysClr val="window" lastClr="FFFFFF"/>
      </a:lt1>
      <a:dk2>
        <a:srgbClr val="595959"/>
      </a:dk2>
      <a:lt2>
        <a:srgbClr val="EEECE1"/>
      </a:lt2>
      <a:accent1>
        <a:srgbClr val="595959"/>
      </a:accent1>
      <a:accent2>
        <a:srgbClr val="004F58"/>
      </a:accent2>
      <a:accent3>
        <a:srgbClr val="414042"/>
      </a:accent3>
      <a:accent4>
        <a:srgbClr val="8064A2"/>
      </a:accent4>
      <a:accent5>
        <a:srgbClr val="4BACC6"/>
      </a:accent5>
      <a:accent6>
        <a:srgbClr val="90251D"/>
      </a:accent6>
      <a:hlink>
        <a:srgbClr val="C00000"/>
      </a:hlink>
      <a:folHlink>
        <a:srgbClr val="004F5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Office Theme">
  <a:themeElements>
    <a:clrScheme name="TASBO">
      <a:dk1>
        <a:sysClr val="windowText" lastClr="000000"/>
      </a:dk1>
      <a:lt1>
        <a:sysClr val="window" lastClr="FFFFFF"/>
      </a:lt1>
      <a:dk2>
        <a:srgbClr val="595959"/>
      </a:dk2>
      <a:lt2>
        <a:srgbClr val="EEECE1"/>
      </a:lt2>
      <a:accent1>
        <a:srgbClr val="595959"/>
      </a:accent1>
      <a:accent2>
        <a:srgbClr val="004F58"/>
      </a:accent2>
      <a:accent3>
        <a:srgbClr val="414042"/>
      </a:accent3>
      <a:accent4>
        <a:srgbClr val="8064A2"/>
      </a:accent4>
      <a:accent5>
        <a:srgbClr val="4BACC6"/>
      </a:accent5>
      <a:accent6>
        <a:srgbClr val="90251D"/>
      </a:accent6>
      <a:hlink>
        <a:srgbClr val="C00000"/>
      </a:hlink>
      <a:folHlink>
        <a:srgbClr val="004F5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6375</TotalTime>
  <Words>3626</Words>
  <Application>Microsoft Office PowerPoint</Application>
  <PresentationFormat>Custom</PresentationFormat>
  <Paragraphs>320</Paragraphs>
  <Slides>33</Slides>
  <Notes>30</Notes>
  <HiddenSlides>0</HiddenSlides>
  <MMClips>0</MMClips>
  <ScaleCrop>false</ScaleCrop>
  <HeadingPairs>
    <vt:vector size="6" baseType="variant">
      <vt:variant>
        <vt:lpstr>Fonts Used</vt:lpstr>
      </vt:variant>
      <vt:variant>
        <vt:i4>7</vt:i4>
      </vt:variant>
      <vt:variant>
        <vt:lpstr>Theme</vt:lpstr>
      </vt:variant>
      <vt:variant>
        <vt:i4>11</vt:i4>
      </vt:variant>
      <vt:variant>
        <vt:lpstr>Slide Titles</vt:lpstr>
      </vt:variant>
      <vt:variant>
        <vt:i4>33</vt:i4>
      </vt:variant>
    </vt:vector>
  </HeadingPairs>
  <TitlesOfParts>
    <vt:vector size="51" baseType="lpstr">
      <vt:lpstr>Corbel</vt:lpstr>
      <vt:lpstr>Gill Sans MT</vt:lpstr>
      <vt:lpstr>Arial Narrow</vt:lpstr>
      <vt:lpstr>Arial</vt:lpstr>
      <vt:lpstr>Courier New</vt:lpstr>
      <vt:lpstr>Calibri</vt:lpstr>
      <vt:lpstr>Wingdings</vt:lpstr>
      <vt:lpstr>Office Theme</vt:lpstr>
      <vt:lpstr>Ecology 16x9</vt:lpstr>
      <vt:lpstr>1_Ecology 16x9</vt:lpstr>
      <vt:lpstr>2_Ecology 16x9</vt:lpstr>
      <vt:lpstr>3_Ecology 16x9</vt:lpstr>
      <vt:lpstr>4_Ecology 16x9</vt:lpstr>
      <vt:lpstr>6_Ecology 16x9</vt:lpstr>
      <vt:lpstr>3_Office Theme</vt:lpstr>
      <vt:lpstr>1_Office Theme</vt:lpstr>
      <vt:lpstr>2_Office Theme</vt:lpstr>
      <vt:lpstr>4_Office Theme</vt:lpstr>
      <vt:lpstr>PowerPoint Presentation</vt:lpstr>
      <vt:lpstr>PowerPoint Presentation</vt:lpstr>
      <vt:lpstr>PowerPoint Presentation</vt:lpstr>
      <vt:lpstr>Texas is still a Red state</vt:lpstr>
      <vt:lpstr>Consistent Leadership</vt:lpstr>
      <vt:lpstr>Partisan Composition of the Texas Senate</vt:lpstr>
      <vt:lpstr>Senate Education Committee</vt:lpstr>
      <vt:lpstr>Senate Education Committee</vt:lpstr>
      <vt:lpstr>The Texas House in 2021</vt:lpstr>
      <vt:lpstr>Speaker Dade Phelan</vt:lpstr>
      <vt:lpstr>House Public Education Committee</vt:lpstr>
      <vt:lpstr>House Public Education Committee</vt:lpstr>
      <vt:lpstr>Other House Committee Chairs to note</vt:lpstr>
      <vt:lpstr>PowerPoint Presentation</vt:lpstr>
      <vt:lpstr>Biennial Revenue Estimate</vt:lpstr>
      <vt:lpstr>SB 1 By Article, All Funds</vt:lpstr>
      <vt:lpstr>Foundation School Program</vt:lpstr>
      <vt:lpstr>General Revenue Available vs. Required</vt:lpstr>
      <vt:lpstr>Present circumstances are very similar to  what led to 2011 funding cuts</vt:lpstr>
      <vt:lpstr>Federal Stimulus Dollars</vt:lpstr>
      <vt:lpstr>Comparing the Two Federal Packages</vt:lpstr>
      <vt:lpstr>PowerPoint Presentation</vt:lpstr>
      <vt:lpstr>ADA Hold Harmless</vt:lpstr>
      <vt:lpstr>Will they or won’t they?</vt:lpstr>
      <vt:lpstr>PowerPoint Presentation</vt:lpstr>
      <vt:lpstr>Questions over sustainability of HB 3</vt:lpstr>
      <vt:lpstr>2020-21 Tier 1 Tax Rate (MCR) Distribution by District</vt:lpstr>
      <vt:lpstr>PowerPoint Presentation</vt:lpstr>
      <vt:lpstr>87th Legislature – Statewide Tier 1 Compression</vt:lpstr>
      <vt:lpstr>PowerPoint Presentation</vt:lpstr>
      <vt:lpstr>What will the 87th Legislative Session look like?</vt:lpstr>
      <vt:lpstr>The 87th Legislature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Election Results &amp; What That Means for 2021</dc:title>
  <dc:creator>Christy Rome</dc:creator>
  <cp:lastModifiedBy>Christy Rome</cp:lastModifiedBy>
  <cp:revision>128</cp:revision>
  <dcterms:created xsi:type="dcterms:W3CDTF">2006-08-16T00:00:00Z</dcterms:created>
  <dcterms:modified xsi:type="dcterms:W3CDTF">2021-02-05T19:17:22Z</dcterms:modified>
  <dc:identifier>DAECi4Hu0P0</dc:identifier>
</cp:coreProperties>
</file>